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6" r:id="rId4"/>
  </p:sldMasterIdLst>
  <p:notesMasterIdLst>
    <p:notesMasterId r:id="rId15"/>
  </p:notesMasterIdLst>
  <p:sldIdLst>
    <p:sldId id="724" r:id="rId5"/>
    <p:sldId id="741" r:id="rId6"/>
    <p:sldId id="737" r:id="rId7"/>
    <p:sldId id="760" r:id="rId8"/>
    <p:sldId id="796" r:id="rId9"/>
    <p:sldId id="797" r:id="rId10"/>
    <p:sldId id="806" r:id="rId11"/>
    <p:sldId id="805" r:id="rId12"/>
    <p:sldId id="804" r:id="rId13"/>
    <p:sldId id="729" r:id="rId14"/>
  </p:sldIdLst>
  <p:sldSz cx="12192000" cy="6858000"/>
  <p:notesSz cx="7010400" cy="92964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loria Veronica Jaramillo Solis" initials="GVJS" lastIdx="3" clrIdx="0">
    <p:extLst>
      <p:ext uri="{19B8F6BF-5375-455C-9EA6-DF929625EA0E}">
        <p15:presenceInfo xmlns:p15="http://schemas.microsoft.com/office/powerpoint/2012/main" userId="S::gjaramil@sii.cl::3ca88b28-25f7-4b8e-8c98-1d2513d92624" providerId="AD"/>
      </p:ext>
    </p:extLst>
  </p:cmAuthor>
  <p:cmAuthor id="2" name="Carolina Fabiola Saravia Morales" initials="CFSM" lastIdx="17" clrIdx="1">
    <p:extLst>
      <p:ext uri="{19B8F6BF-5375-455C-9EA6-DF929625EA0E}">
        <p15:presenceInfo xmlns:p15="http://schemas.microsoft.com/office/powerpoint/2012/main" userId="S::csaravia@sii.cl::b2109d0d-ef19-4467-9b61-d8266a2fce7e" providerId="AD"/>
      </p:ext>
    </p:extLst>
  </p:cmAuthor>
  <p:cmAuthor id="3" name="Jorge Bravo Albornoz" initials="JBA" lastIdx="13" clrIdx="2">
    <p:extLst>
      <p:ext uri="{19B8F6BF-5375-455C-9EA6-DF929625EA0E}">
        <p15:presenceInfo xmlns:p15="http://schemas.microsoft.com/office/powerpoint/2012/main" userId="S::jorge.bravo@sii.cl::9be95ebf-6de7-4343-b672-da6b8b44ef26" providerId="AD"/>
      </p:ext>
    </p:extLst>
  </p:cmAuthor>
  <p:cmAuthor id="4" name="Eduardo Alexis Medel Gonzalez" initials="EAMG" lastIdx="2" clrIdx="3">
    <p:extLst>
      <p:ext uri="{19B8F6BF-5375-455C-9EA6-DF929625EA0E}">
        <p15:presenceInfo xmlns:p15="http://schemas.microsoft.com/office/powerpoint/2012/main" userId="S::eduardo.medel@sii.cl::b566a9eb-ab22-4b2a-9bf2-0110c14ee0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7F1931-69F5-43C4-988B-29CB65A7B61B}" v="198" dt="2022-05-20T20:55:36.54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997" autoAdjust="0"/>
    <p:restoredTop sz="94353" autoAdjust="0"/>
  </p:normalViewPr>
  <p:slideViewPr>
    <p:cSldViewPr snapToGrid="0">
      <p:cViewPr varScale="1">
        <p:scale>
          <a:sx n="68" d="100"/>
          <a:sy n="68" d="100"/>
        </p:scale>
        <p:origin x="66" y="9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Alexis Medel Gonzalez" userId="b566a9eb-ab22-4b2a-9bf2-0110c14ee039" providerId="ADAL" clId="{D07F1931-69F5-43C4-988B-29CB65A7B61B}"/>
    <pc:docChg chg="undo custSel addSld delSld modSld sldOrd">
      <pc:chgData name="Eduardo Alexis Medel Gonzalez" userId="b566a9eb-ab22-4b2a-9bf2-0110c14ee039" providerId="ADAL" clId="{D07F1931-69F5-43C4-988B-29CB65A7B61B}" dt="2022-05-20T21:42:13.545" v="245" actId="47"/>
      <pc:docMkLst>
        <pc:docMk/>
      </pc:docMkLst>
      <pc:sldChg chg="del">
        <pc:chgData name="Eduardo Alexis Medel Gonzalez" userId="b566a9eb-ab22-4b2a-9bf2-0110c14ee039" providerId="ADAL" clId="{D07F1931-69F5-43C4-988B-29CB65A7B61B}" dt="2022-05-20T20:34:19.567" v="1" actId="47"/>
        <pc:sldMkLst>
          <pc:docMk/>
          <pc:sldMk cId="0" sldId="275"/>
        </pc:sldMkLst>
      </pc:sldChg>
      <pc:sldChg chg="del">
        <pc:chgData name="Eduardo Alexis Medel Gonzalez" userId="b566a9eb-ab22-4b2a-9bf2-0110c14ee039" providerId="ADAL" clId="{D07F1931-69F5-43C4-988B-29CB65A7B61B}" dt="2022-05-20T20:56:19.035" v="232" actId="47"/>
        <pc:sldMkLst>
          <pc:docMk/>
          <pc:sldMk cId="1203555832" sldId="727"/>
        </pc:sldMkLst>
      </pc:sldChg>
      <pc:sldChg chg="del">
        <pc:chgData name="Eduardo Alexis Medel Gonzalez" userId="b566a9eb-ab22-4b2a-9bf2-0110c14ee039" providerId="ADAL" clId="{D07F1931-69F5-43C4-988B-29CB65A7B61B}" dt="2022-05-20T20:34:35.647" v="2" actId="47"/>
        <pc:sldMkLst>
          <pc:docMk/>
          <pc:sldMk cId="4050703170" sldId="728"/>
        </pc:sldMkLst>
      </pc:sldChg>
      <pc:sldChg chg="del">
        <pc:chgData name="Eduardo Alexis Medel Gonzalez" userId="b566a9eb-ab22-4b2a-9bf2-0110c14ee039" providerId="ADAL" clId="{D07F1931-69F5-43C4-988B-29CB65A7B61B}" dt="2022-05-20T20:34:15.732" v="0" actId="47"/>
        <pc:sldMkLst>
          <pc:docMk/>
          <pc:sldMk cId="3650553524" sldId="745"/>
        </pc:sldMkLst>
      </pc:sldChg>
      <pc:sldChg chg="del">
        <pc:chgData name="Eduardo Alexis Medel Gonzalez" userId="b566a9eb-ab22-4b2a-9bf2-0110c14ee039" providerId="ADAL" clId="{D07F1931-69F5-43C4-988B-29CB65A7B61B}" dt="2022-05-20T20:56:03.533" v="227" actId="47"/>
        <pc:sldMkLst>
          <pc:docMk/>
          <pc:sldMk cId="1837066894" sldId="747"/>
        </pc:sldMkLst>
      </pc:sldChg>
      <pc:sldChg chg="delSp modSp mod delAnim">
        <pc:chgData name="Eduardo Alexis Medel Gonzalez" userId="b566a9eb-ab22-4b2a-9bf2-0110c14ee039" providerId="ADAL" clId="{D07F1931-69F5-43C4-988B-29CB65A7B61B}" dt="2022-05-20T20:55:45.126" v="224" actId="478"/>
        <pc:sldMkLst>
          <pc:docMk/>
          <pc:sldMk cId="894437148" sldId="760"/>
        </pc:sldMkLst>
        <pc:spChg chg="del">
          <ac:chgData name="Eduardo Alexis Medel Gonzalez" userId="b566a9eb-ab22-4b2a-9bf2-0110c14ee039" providerId="ADAL" clId="{D07F1931-69F5-43C4-988B-29CB65A7B61B}" dt="2022-05-20T20:55:45.126" v="224" actId="478"/>
          <ac:spMkLst>
            <pc:docMk/>
            <pc:sldMk cId="894437148" sldId="760"/>
            <ac:spMk id="2" creationId="{00000000-0000-0000-0000-000000000000}"/>
          </ac:spMkLst>
        </pc:spChg>
        <pc:graphicFrameChg chg="mod">
          <ac:chgData name="Eduardo Alexis Medel Gonzalez" userId="b566a9eb-ab22-4b2a-9bf2-0110c14ee039" providerId="ADAL" clId="{D07F1931-69F5-43C4-988B-29CB65A7B61B}" dt="2022-05-20T20:55:36.548" v="223" actId="20577"/>
          <ac:graphicFrameMkLst>
            <pc:docMk/>
            <pc:sldMk cId="894437148" sldId="760"/>
            <ac:graphicFrameMk id="10" creationId="{1D52A681-C8B8-458F-BB84-20DE21463521}"/>
          </ac:graphicFrameMkLst>
        </pc:graphicFrameChg>
      </pc:sldChg>
      <pc:sldChg chg="add del">
        <pc:chgData name="Eduardo Alexis Medel Gonzalez" userId="b566a9eb-ab22-4b2a-9bf2-0110c14ee039" providerId="ADAL" clId="{D07F1931-69F5-43C4-988B-29CB65A7B61B}" dt="2022-05-20T20:57:09.554" v="240" actId="47"/>
        <pc:sldMkLst>
          <pc:docMk/>
          <pc:sldMk cId="2409125054" sldId="772"/>
        </pc:sldMkLst>
      </pc:sldChg>
      <pc:sldChg chg="del">
        <pc:chgData name="Eduardo Alexis Medel Gonzalez" userId="b566a9eb-ab22-4b2a-9bf2-0110c14ee039" providerId="ADAL" clId="{D07F1931-69F5-43C4-988B-29CB65A7B61B}" dt="2022-05-20T21:42:13.545" v="245" actId="47"/>
        <pc:sldMkLst>
          <pc:docMk/>
          <pc:sldMk cId="2365283561" sldId="775"/>
        </pc:sldMkLst>
      </pc:sldChg>
      <pc:sldChg chg="del">
        <pc:chgData name="Eduardo Alexis Medel Gonzalez" userId="b566a9eb-ab22-4b2a-9bf2-0110c14ee039" providerId="ADAL" clId="{D07F1931-69F5-43C4-988B-29CB65A7B61B}" dt="2022-05-20T20:56:01.815" v="226" actId="47"/>
        <pc:sldMkLst>
          <pc:docMk/>
          <pc:sldMk cId="4125248111" sldId="785"/>
        </pc:sldMkLst>
      </pc:sldChg>
      <pc:sldChg chg="del">
        <pc:chgData name="Eduardo Alexis Medel Gonzalez" userId="b566a9eb-ab22-4b2a-9bf2-0110c14ee039" providerId="ADAL" clId="{D07F1931-69F5-43C4-988B-29CB65A7B61B}" dt="2022-05-20T20:56:05.883" v="228" actId="47"/>
        <pc:sldMkLst>
          <pc:docMk/>
          <pc:sldMk cId="1720517881" sldId="786"/>
        </pc:sldMkLst>
      </pc:sldChg>
      <pc:sldChg chg="del">
        <pc:chgData name="Eduardo Alexis Medel Gonzalez" userId="b566a9eb-ab22-4b2a-9bf2-0110c14ee039" providerId="ADAL" clId="{D07F1931-69F5-43C4-988B-29CB65A7B61B}" dt="2022-05-20T20:56:28.977" v="236" actId="47"/>
        <pc:sldMkLst>
          <pc:docMk/>
          <pc:sldMk cId="1734394744" sldId="787"/>
        </pc:sldMkLst>
      </pc:sldChg>
      <pc:sldChg chg="del">
        <pc:chgData name="Eduardo Alexis Medel Gonzalez" userId="b566a9eb-ab22-4b2a-9bf2-0110c14ee039" providerId="ADAL" clId="{D07F1931-69F5-43C4-988B-29CB65A7B61B}" dt="2022-05-20T21:42:12.616" v="244" actId="47"/>
        <pc:sldMkLst>
          <pc:docMk/>
          <pc:sldMk cId="4238958673" sldId="788"/>
        </pc:sldMkLst>
      </pc:sldChg>
      <pc:sldChg chg="del ord">
        <pc:chgData name="Eduardo Alexis Medel Gonzalez" userId="b566a9eb-ab22-4b2a-9bf2-0110c14ee039" providerId="ADAL" clId="{D07F1931-69F5-43C4-988B-29CB65A7B61B}" dt="2022-05-20T20:57:14.885" v="243" actId="47"/>
        <pc:sldMkLst>
          <pc:docMk/>
          <pc:sldMk cId="874116755" sldId="791"/>
        </pc:sldMkLst>
      </pc:sldChg>
      <pc:sldChg chg="del ord">
        <pc:chgData name="Eduardo Alexis Medel Gonzalez" userId="b566a9eb-ab22-4b2a-9bf2-0110c14ee039" providerId="ADAL" clId="{D07F1931-69F5-43C4-988B-29CB65A7B61B}" dt="2022-05-20T20:57:14.247" v="242" actId="47"/>
        <pc:sldMkLst>
          <pc:docMk/>
          <pc:sldMk cId="1631139226" sldId="793"/>
        </pc:sldMkLst>
      </pc:sldChg>
      <pc:sldChg chg="del">
        <pc:chgData name="Eduardo Alexis Medel Gonzalez" userId="b566a9eb-ab22-4b2a-9bf2-0110c14ee039" providerId="ADAL" clId="{D07F1931-69F5-43C4-988B-29CB65A7B61B}" dt="2022-05-20T20:57:10.430" v="241" actId="47"/>
        <pc:sldMkLst>
          <pc:docMk/>
          <pc:sldMk cId="1185271387" sldId="794"/>
        </pc:sldMkLst>
      </pc:sldChg>
      <pc:sldChg chg="delSp modSp mod delAnim">
        <pc:chgData name="Eduardo Alexis Medel Gonzalez" userId="b566a9eb-ab22-4b2a-9bf2-0110c14ee039" providerId="ADAL" clId="{D07F1931-69F5-43C4-988B-29CB65A7B61B}" dt="2022-05-20T20:45:08.868" v="26" actId="1076"/>
        <pc:sldMkLst>
          <pc:docMk/>
          <pc:sldMk cId="2147819771" sldId="797"/>
        </pc:sldMkLst>
        <pc:picChg chg="mod">
          <ac:chgData name="Eduardo Alexis Medel Gonzalez" userId="b566a9eb-ab22-4b2a-9bf2-0110c14ee039" providerId="ADAL" clId="{D07F1931-69F5-43C4-988B-29CB65A7B61B}" dt="2022-05-20T20:45:08.868" v="26" actId="1076"/>
          <ac:picMkLst>
            <pc:docMk/>
            <pc:sldMk cId="2147819771" sldId="797"/>
            <ac:picMk id="10" creationId="{5985D08F-20CE-4127-9D96-18B1563767FD}"/>
          </ac:picMkLst>
        </pc:picChg>
        <pc:picChg chg="del">
          <ac:chgData name="Eduardo Alexis Medel Gonzalez" userId="b566a9eb-ab22-4b2a-9bf2-0110c14ee039" providerId="ADAL" clId="{D07F1931-69F5-43C4-988B-29CB65A7B61B}" dt="2022-05-20T20:44:26.341" v="9" actId="478"/>
          <ac:picMkLst>
            <pc:docMk/>
            <pc:sldMk cId="2147819771" sldId="797"/>
            <ac:picMk id="11" creationId="{C7F6C54F-9DAB-4448-A2C9-EC9AE1AA2AB3}"/>
          </ac:picMkLst>
        </pc:picChg>
        <pc:picChg chg="del">
          <ac:chgData name="Eduardo Alexis Medel Gonzalez" userId="b566a9eb-ab22-4b2a-9bf2-0110c14ee039" providerId="ADAL" clId="{D07F1931-69F5-43C4-988B-29CB65A7B61B}" dt="2022-05-20T20:44:25.237" v="8" actId="478"/>
          <ac:picMkLst>
            <pc:docMk/>
            <pc:sldMk cId="2147819771" sldId="797"/>
            <ac:picMk id="13" creationId="{06BF241A-E35F-4196-95C8-B72C8F8E8E92}"/>
          </ac:picMkLst>
        </pc:picChg>
        <pc:picChg chg="del">
          <ac:chgData name="Eduardo Alexis Medel Gonzalez" userId="b566a9eb-ab22-4b2a-9bf2-0110c14ee039" providerId="ADAL" clId="{D07F1931-69F5-43C4-988B-29CB65A7B61B}" dt="2022-05-20T20:44:24.506" v="7" actId="478"/>
          <ac:picMkLst>
            <pc:docMk/>
            <pc:sldMk cId="2147819771" sldId="797"/>
            <ac:picMk id="14" creationId="{D7D3670A-AD94-4DFF-8BAF-030C4363816B}"/>
          </ac:picMkLst>
        </pc:picChg>
      </pc:sldChg>
      <pc:sldChg chg="del">
        <pc:chgData name="Eduardo Alexis Medel Gonzalez" userId="b566a9eb-ab22-4b2a-9bf2-0110c14ee039" providerId="ADAL" clId="{D07F1931-69F5-43C4-988B-29CB65A7B61B}" dt="2022-05-20T20:55:55.388" v="225" actId="47"/>
        <pc:sldMkLst>
          <pc:docMk/>
          <pc:sldMk cId="4159059990" sldId="798"/>
        </pc:sldMkLst>
      </pc:sldChg>
      <pc:sldChg chg="del">
        <pc:chgData name="Eduardo Alexis Medel Gonzalez" userId="b566a9eb-ab22-4b2a-9bf2-0110c14ee039" providerId="ADAL" clId="{D07F1931-69F5-43C4-988B-29CB65A7B61B}" dt="2022-05-20T20:56:25.422" v="235" actId="47"/>
        <pc:sldMkLst>
          <pc:docMk/>
          <pc:sldMk cId="306911227" sldId="799"/>
        </pc:sldMkLst>
      </pc:sldChg>
      <pc:sldChg chg="del">
        <pc:chgData name="Eduardo Alexis Medel Gonzalez" userId="b566a9eb-ab22-4b2a-9bf2-0110c14ee039" providerId="ADAL" clId="{D07F1931-69F5-43C4-988B-29CB65A7B61B}" dt="2022-05-20T20:34:39.076" v="3" actId="47"/>
        <pc:sldMkLst>
          <pc:docMk/>
          <pc:sldMk cId="958632016" sldId="800"/>
        </pc:sldMkLst>
      </pc:sldChg>
      <pc:sldChg chg="del">
        <pc:chgData name="Eduardo Alexis Medel Gonzalez" userId="b566a9eb-ab22-4b2a-9bf2-0110c14ee039" providerId="ADAL" clId="{D07F1931-69F5-43C4-988B-29CB65A7B61B}" dt="2022-05-20T20:56:16.463" v="231" actId="47"/>
        <pc:sldMkLst>
          <pc:docMk/>
          <pc:sldMk cId="2452402065" sldId="801"/>
        </pc:sldMkLst>
      </pc:sldChg>
      <pc:sldChg chg="del">
        <pc:chgData name="Eduardo Alexis Medel Gonzalez" userId="b566a9eb-ab22-4b2a-9bf2-0110c14ee039" providerId="ADAL" clId="{D07F1931-69F5-43C4-988B-29CB65A7B61B}" dt="2022-05-20T20:56:31.202" v="237" actId="47"/>
        <pc:sldMkLst>
          <pc:docMk/>
          <pc:sldMk cId="638725909" sldId="803"/>
        </pc:sldMkLst>
      </pc:sldChg>
      <pc:sldChg chg="delSp modSp add mod delAnim">
        <pc:chgData name="Eduardo Alexis Medel Gonzalez" userId="b566a9eb-ab22-4b2a-9bf2-0110c14ee039" providerId="ADAL" clId="{D07F1931-69F5-43C4-988B-29CB65A7B61B}" dt="2022-05-20T20:45:16.300" v="28" actId="1076"/>
        <pc:sldMkLst>
          <pc:docMk/>
          <pc:sldMk cId="1400162825" sldId="804"/>
        </pc:sldMkLst>
        <pc:picChg chg="del">
          <ac:chgData name="Eduardo Alexis Medel Gonzalez" userId="b566a9eb-ab22-4b2a-9bf2-0110c14ee039" providerId="ADAL" clId="{D07F1931-69F5-43C4-988B-29CB65A7B61B}" dt="2022-05-20T20:44:39.606" v="16" actId="478"/>
          <ac:picMkLst>
            <pc:docMk/>
            <pc:sldMk cId="1400162825" sldId="804"/>
            <ac:picMk id="10" creationId="{5985D08F-20CE-4127-9D96-18B1563767FD}"/>
          </ac:picMkLst>
        </pc:picChg>
        <pc:picChg chg="del">
          <ac:chgData name="Eduardo Alexis Medel Gonzalez" userId="b566a9eb-ab22-4b2a-9bf2-0110c14ee039" providerId="ADAL" clId="{D07F1931-69F5-43C4-988B-29CB65A7B61B}" dt="2022-05-20T20:44:40.998" v="18" actId="478"/>
          <ac:picMkLst>
            <pc:docMk/>
            <pc:sldMk cId="1400162825" sldId="804"/>
            <ac:picMk id="11" creationId="{C7F6C54F-9DAB-4448-A2C9-EC9AE1AA2AB3}"/>
          </ac:picMkLst>
        </pc:picChg>
        <pc:picChg chg="mod">
          <ac:chgData name="Eduardo Alexis Medel Gonzalez" userId="b566a9eb-ab22-4b2a-9bf2-0110c14ee039" providerId="ADAL" clId="{D07F1931-69F5-43C4-988B-29CB65A7B61B}" dt="2022-05-20T20:45:16.300" v="28" actId="1076"/>
          <ac:picMkLst>
            <pc:docMk/>
            <pc:sldMk cId="1400162825" sldId="804"/>
            <ac:picMk id="13" creationId="{06BF241A-E35F-4196-95C8-B72C8F8E8E92}"/>
          </ac:picMkLst>
        </pc:picChg>
        <pc:picChg chg="del">
          <ac:chgData name="Eduardo Alexis Medel Gonzalez" userId="b566a9eb-ab22-4b2a-9bf2-0110c14ee039" providerId="ADAL" clId="{D07F1931-69F5-43C4-988B-29CB65A7B61B}" dt="2022-05-20T20:44:40.421" v="17" actId="478"/>
          <ac:picMkLst>
            <pc:docMk/>
            <pc:sldMk cId="1400162825" sldId="804"/>
            <ac:picMk id="14" creationId="{D7D3670A-AD94-4DFF-8BAF-030C4363816B}"/>
          </ac:picMkLst>
        </pc:picChg>
      </pc:sldChg>
      <pc:sldChg chg="delSp modSp add mod delAnim">
        <pc:chgData name="Eduardo Alexis Medel Gonzalez" userId="b566a9eb-ab22-4b2a-9bf2-0110c14ee039" providerId="ADAL" clId="{D07F1931-69F5-43C4-988B-29CB65A7B61B}" dt="2022-05-20T20:44:51.117" v="21" actId="1076"/>
        <pc:sldMkLst>
          <pc:docMk/>
          <pc:sldMk cId="312203" sldId="805"/>
        </pc:sldMkLst>
        <pc:picChg chg="del">
          <ac:chgData name="Eduardo Alexis Medel Gonzalez" userId="b566a9eb-ab22-4b2a-9bf2-0110c14ee039" providerId="ADAL" clId="{D07F1931-69F5-43C4-988B-29CB65A7B61B}" dt="2022-05-20T20:44:35.014" v="13" actId="478"/>
          <ac:picMkLst>
            <pc:docMk/>
            <pc:sldMk cId="312203" sldId="805"/>
            <ac:picMk id="10" creationId="{5985D08F-20CE-4127-9D96-18B1563767FD}"/>
          </ac:picMkLst>
        </pc:picChg>
        <pc:picChg chg="del">
          <ac:chgData name="Eduardo Alexis Medel Gonzalez" userId="b566a9eb-ab22-4b2a-9bf2-0110c14ee039" providerId="ADAL" clId="{D07F1931-69F5-43C4-988B-29CB65A7B61B}" dt="2022-05-20T20:44:36.230" v="14" actId="478"/>
          <ac:picMkLst>
            <pc:docMk/>
            <pc:sldMk cId="312203" sldId="805"/>
            <ac:picMk id="11" creationId="{C7F6C54F-9DAB-4448-A2C9-EC9AE1AA2AB3}"/>
          </ac:picMkLst>
        </pc:picChg>
        <pc:picChg chg="del">
          <ac:chgData name="Eduardo Alexis Medel Gonzalez" userId="b566a9eb-ab22-4b2a-9bf2-0110c14ee039" providerId="ADAL" clId="{D07F1931-69F5-43C4-988B-29CB65A7B61B}" dt="2022-05-20T20:44:37.253" v="15" actId="478"/>
          <ac:picMkLst>
            <pc:docMk/>
            <pc:sldMk cId="312203" sldId="805"/>
            <ac:picMk id="13" creationId="{06BF241A-E35F-4196-95C8-B72C8F8E8E92}"/>
          </ac:picMkLst>
        </pc:picChg>
        <pc:picChg chg="mod">
          <ac:chgData name="Eduardo Alexis Medel Gonzalez" userId="b566a9eb-ab22-4b2a-9bf2-0110c14ee039" providerId="ADAL" clId="{D07F1931-69F5-43C4-988B-29CB65A7B61B}" dt="2022-05-20T20:44:51.117" v="21" actId="1076"/>
          <ac:picMkLst>
            <pc:docMk/>
            <pc:sldMk cId="312203" sldId="805"/>
            <ac:picMk id="14" creationId="{D7D3670A-AD94-4DFF-8BAF-030C4363816B}"/>
          </ac:picMkLst>
        </pc:picChg>
      </pc:sldChg>
      <pc:sldChg chg="delSp modSp add mod delAnim">
        <pc:chgData name="Eduardo Alexis Medel Gonzalez" userId="b566a9eb-ab22-4b2a-9bf2-0110c14ee039" providerId="ADAL" clId="{D07F1931-69F5-43C4-988B-29CB65A7B61B}" dt="2022-05-20T20:45:01.668" v="24" actId="1076"/>
        <pc:sldMkLst>
          <pc:docMk/>
          <pc:sldMk cId="2653244083" sldId="806"/>
        </pc:sldMkLst>
        <pc:picChg chg="del">
          <ac:chgData name="Eduardo Alexis Medel Gonzalez" userId="b566a9eb-ab22-4b2a-9bf2-0110c14ee039" providerId="ADAL" clId="{D07F1931-69F5-43C4-988B-29CB65A7B61B}" dt="2022-05-20T20:44:29.599" v="10" actId="478"/>
          <ac:picMkLst>
            <pc:docMk/>
            <pc:sldMk cId="2653244083" sldId="806"/>
            <ac:picMk id="10" creationId="{5985D08F-20CE-4127-9D96-18B1563767FD}"/>
          </ac:picMkLst>
        </pc:picChg>
        <pc:picChg chg="mod">
          <ac:chgData name="Eduardo Alexis Medel Gonzalez" userId="b566a9eb-ab22-4b2a-9bf2-0110c14ee039" providerId="ADAL" clId="{D07F1931-69F5-43C4-988B-29CB65A7B61B}" dt="2022-05-20T20:45:01.668" v="24" actId="1076"/>
          <ac:picMkLst>
            <pc:docMk/>
            <pc:sldMk cId="2653244083" sldId="806"/>
            <ac:picMk id="11" creationId="{C7F6C54F-9DAB-4448-A2C9-EC9AE1AA2AB3}"/>
          </ac:picMkLst>
        </pc:picChg>
        <pc:picChg chg="del">
          <ac:chgData name="Eduardo Alexis Medel Gonzalez" userId="b566a9eb-ab22-4b2a-9bf2-0110c14ee039" providerId="ADAL" clId="{D07F1931-69F5-43C4-988B-29CB65A7B61B}" dt="2022-05-20T20:44:30.616" v="11" actId="478"/>
          <ac:picMkLst>
            <pc:docMk/>
            <pc:sldMk cId="2653244083" sldId="806"/>
            <ac:picMk id="13" creationId="{06BF241A-E35F-4196-95C8-B72C8F8E8E92}"/>
          </ac:picMkLst>
        </pc:picChg>
        <pc:picChg chg="del">
          <ac:chgData name="Eduardo Alexis Medel Gonzalez" userId="b566a9eb-ab22-4b2a-9bf2-0110c14ee039" providerId="ADAL" clId="{D07F1931-69F5-43C4-988B-29CB65A7B61B}" dt="2022-05-20T20:44:31.877" v="12" actId="478"/>
          <ac:picMkLst>
            <pc:docMk/>
            <pc:sldMk cId="2653244083" sldId="806"/>
            <ac:picMk id="14" creationId="{D7D3670A-AD94-4DFF-8BAF-030C4363816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59DD63-B21B-4E33-A290-61F9665E55AE}" type="doc">
      <dgm:prSet loTypeId="urn:microsoft.com/office/officeart/2005/8/layout/hProcess7" loCatId="process" qsTypeId="urn:microsoft.com/office/officeart/2005/8/quickstyle/simple1" qsCatId="simple" csTypeId="urn:microsoft.com/office/officeart/2005/8/colors/accent5_4" csCatId="accent5" phldr="1"/>
      <dgm:spPr/>
      <dgm:t>
        <a:bodyPr/>
        <a:lstStyle/>
        <a:p>
          <a:endParaRPr lang="es-CL"/>
        </a:p>
      </dgm:t>
    </dgm:pt>
    <dgm:pt modelId="{E46C323A-37B3-4B53-A97C-75B9236FE709}">
      <dgm:prSet phldrT="[Texto]" custT="1"/>
      <dgm:spPr/>
      <dgm:t>
        <a:bodyPr/>
        <a:lstStyle/>
        <a:p>
          <a:r>
            <a:rPr lang="es-ES" sz="1600" b="1" dirty="0"/>
            <a:t>Foco</a:t>
          </a:r>
          <a:endParaRPr lang="es-CL" sz="1600" b="1" dirty="0"/>
        </a:p>
      </dgm:t>
    </dgm:pt>
    <dgm:pt modelId="{7FA2B343-4318-458F-8B0E-F4FEDB530008}" type="parTrans" cxnId="{EC409FEB-8651-4B4E-BE27-399F2D7341F6}">
      <dgm:prSet/>
      <dgm:spPr/>
      <dgm:t>
        <a:bodyPr/>
        <a:lstStyle/>
        <a:p>
          <a:endParaRPr lang="es-CL" sz="1600">
            <a:solidFill>
              <a:schemeClr val="bg1"/>
            </a:solidFill>
          </a:endParaRPr>
        </a:p>
      </dgm:t>
    </dgm:pt>
    <dgm:pt modelId="{86E7B659-9CCD-46BF-BF59-DEF82305F162}" type="sibTrans" cxnId="{EC409FEB-8651-4B4E-BE27-399F2D7341F6}">
      <dgm:prSet/>
      <dgm:spPr/>
      <dgm:t>
        <a:bodyPr/>
        <a:lstStyle/>
        <a:p>
          <a:endParaRPr lang="es-CL" sz="1600">
            <a:solidFill>
              <a:schemeClr val="bg1"/>
            </a:solidFill>
          </a:endParaRPr>
        </a:p>
      </dgm:t>
    </dgm:pt>
    <dgm:pt modelId="{0313E855-8D6B-4E33-B741-7CC0ACF0860F}">
      <dgm:prSet phldrT="[Texto]" custT="1"/>
      <dgm:spPr/>
      <dgm:t>
        <a:bodyPr/>
        <a:lstStyle/>
        <a:p>
          <a:r>
            <a:rPr lang="es-ES" sz="1600" dirty="0"/>
            <a:t>Contribuyentes que deliberadamente </a:t>
          </a:r>
          <a:r>
            <a:rPr lang="es-ES" sz="1600" u="sng" dirty="0"/>
            <a:t>no quieren cumplir </a:t>
          </a:r>
          <a:r>
            <a:rPr lang="es-ES" sz="1600" dirty="0"/>
            <a:t>con sus obligaciones tributarias.</a:t>
          </a:r>
          <a:endParaRPr lang="es-CL" sz="1600" dirty="0"/>
        </a:p>
      </dgm:t>
    </dgm:pt>
    <dgm:pt modelId="{7424BFC2-4F9B-4F35-AEFC-D2589F6AAF08}" type="parTrans" cxnId="{F2194EA2-D79D-4D28-9EDC-29F1275B49EF}">
      <dgm:prSet/>
      <dgm:spPr/>
      <dgm:t>
        <a:bodyPr/>
        <a:lstStyle/>
        <a:p>
          <a:endParaRPr lang="es-CL" sz="1600">
            <a:solidFill>
              <a:schemeClr val="bg1"/>
            </a:solidFill>
          </a:endParaRPr>
        </a:p>
      </dgm:t>
    </dgm:pt>
    <dgm:pt modelId="{B4176FB3-63DC-4C0A-AD17-816FC901D458}" type="sibTrans" cxnId="{F2194EA2-D79D-4D28-9EDC-29F1275B49EF}">
      <dgm:prSet/>
      <dgm:spPr/>
      <dgm:t>
        <a:bodyPr/>
        <a:lstStyle/>
        <a:p>
          <a:endParaRPr lang="es-CL" sz="1600">
            <a:solidFill>
              <a:schemeClr val="bg1"/>
            </a:solidFill>
          </a:endParaRPr>
        </a:p>
      </dgm:t>
    </dgm:pt>
    <dgm:pt modelId="{1610393A-AF66-4E0F-B8BA-9622BFB86243}">
      <dgm:prSet phldrT="[Texto]" custT="1"/>
      <dgm:spPr/>
      <dgm:t>
        <a:bodyPr/>
        <a:lstStyle/>
        <a:p>
          <a:r>
            <a:rPr lang="es-ES" sz="1600" b="1" dirty="0"/>
            <a:t>Se busca</a:t>
          </a:r>
          <a:endParaRPr lang="es-CL" sz="1600" b="1" dirty="0"/>
        </a:p>
      </dgm:t>
    </dgm:pt>
    <dgm:pt modelId="{D9799663-972F-492F-BCEE-CFFD75487D83}" type="parTrans" cxnId="{5A963930-407D-4CB7-8EA3-42D1A7752EA2}">
      <dgm:prSet/>
      <dgm:spPr/>
      <dgm:t>
        <a:bodyPr/>
        <a:lstStyle/>
        <a:p>
          <a:endParaRPr lang="es-CL" sz="1600">
            <a:solidFill>
              <a:schemeClr val="bg1"/>
            </a:solidFill>
          </a:endParaRPr>
        </a:p>
      </dgm:t>
    </dgm:pt>
    <dgm:pt modelId="{EA207ABC-9B30-44AE-9CDC-24E159DCBD22}" type="sibTrans" cxnId="{5A963930-407D-4CB7-8EA3-42D1A7752EA2}">
      <dgm:prSet/>
      <dgm:spPr/>
      <dgm:t>
        <a:bodyPr/>
        <a:lstStyle/>
        <a:p>
          <a:endParaRPr lang="es-CL" sz="1600">
            <a:solidFill>
              <a:schemeClr val="bg1"/>
            </a:solidFill>
          </a:endParaRPr>
        </a:p>
      </dgm:t>
    </dgm:pt>
    <dgm:pt modelId="{AFCBBD90-41CC-4724-A6A7-A1263BC7A028}">
      <dgm:prSet phldrT="[Texto]" custT="1"/>
      <dgm:spPr/>
      <dgm:t>
        <a:bodyPr/>
        <a:lstStyle/>
        <a:p>
          <a:r>
            <a:rPr lang="es-ES" sz="1600" dirty="0"/>
            <a:t>Identificar al contribuyente agresivo en cada etapa del Ciclo de Vida Tributario y diseñar acciones preventivas, correctivas y/o estructurales de tratamiento.</a:t>
          </a:r>
          <a:endParaRPr lang="es-CL" sz="1600" dirty="0"/>
        </a:p>
      </dgm:t>
    </dgm:pt>
    <dgm:pt modelId="{507C535A-D714-4680-AB61-7791356FD90A}" type="parTrans" cxnId="{D9D0141E-B5C4-4BAB-A1C4-7C58BB27C81B}">
      <dgm:prSet/>
      <dgm:spPr/>
      <dgm:t>
        <a:bodyPr/>
        <a:lstStyle/>
        <a:p>
          <a:endParaRPr lang="es-CL" sz="1600">
            <a:solidFill>
              <a:schemeClr val="bg1"/>
            </a:solidFill>
          </a:endParaRPr>
        </a:p>
      </dgm:t>
    </dgm:pt>
    <dgm:pt modelId="{1F1B6B27-B052-453D-8B93-E922A26EAE3F}" type="sibTrans" cxnId="{D9D0141E-B5C4-4BAB-A1C4-7C58BB27C81B}">
      <dgm:prSet/>
      <dgm:spPr/>
      <dgm:t>
        <a:bodyPr/>
        <a:lstStyle/>
        <a:p>
          <a:endParaRPr lang="es-CL" sz="1600">
            <a:solidFill>
              <a:schemeClr val="bg1"/>
            </a:solidFill>
          </a:endParaRPr>
        </a:p>
      </dgm:t>
    </dgm:pt>
    <dgm:pt modelId="{0DA4FBFD-9215-43B5-B87C-9409A75B6E9C}">
      <dgm:prSet phldrT="[Texto]" custT="1"/>
      <dgm:spPr/>
      <dgm:t>
        <a:bodyPr/>
        <a:lstStyle/>
        <a:p>
          <a:r>
            <a:rPr lang="es-ES" sz="1600" b="1" dirty="0"/>
            <a:t>PGCT 2022</a:t>
          </a:r>
          <a:endParaRPr lang="es-CL" sz="1600" b="1" dirty="0"/>
        </a:p>
      </dgm:t>
    </dgm:pt>
    <dgm:pt modelId="{3A19B68C-0FEB-4295-9CFF-B2D872D62BF2}" type="parTrans" cxnId="{5BA35376-FB44-40C4-856D-52B9EB8B7D3F}">
      <dgm:prSet/>
      <dgm:spPr/>
      <dgm:t>
        <a:bodyPr/>
        <a:lstStyle/>
        <a:p>
          <a:endParaRPr lang="es-CL" sz="1600">
            <a:solidFill>
              <a:schemeClr val="bg1"/>
            </a:solidFill>
          </a:endParaRPr>
        </a:p>
      </dgm:t>
    </dgm:pt>
    <dgm:pt modelId="{BAA3C5E9-6C04-4371-A26C-2EE85546C19C}" type="sibTrans" cxnId="{5BA35376-FB44-40C4-856D-52B9EB8B7D3F}">
      <dgm:prSet/>
      <dgm:spPr/>
      <dgm:t>
        <a:bodyPr/>
        <a:lstStyle/>
        <a:p>
          <a:endParaRPr lang="es-CL" sz="1600">
            <a:solidFill>
              <a:schemeClr val="bg1"/>
            </a:solidFill>
          </a:endParaRPr>
        </a:p>
      </dgm:t>
    </dgm:pt>
    <dgm:pt modelId="{A1FE9154-CAAB-4934-ABC9-4D2B017BD1EC}">
      <dgm:prSet phldrT="[Texto]" custT="1"/>
      <dgm:spPr/>
      <dgm:t>
        <a:bodyPr/>
        <a:lstStyle/>
        <a:p>
          <a:r>
            <a:rPr lang="es-ES" sz="1600" dirty="0"/>
            <a:t>Fortalecer el uso de modelos analíticos para capturar patrones de comportamiento  de los contribuyentes.</a:t>
          </a:r>
        </a:p>
        <a:p>
          <a:r>
            <a:rPr lang="es-ES" sz="1600" dirty="0"/>
            <a:t>Así detectar las operaciones fraudulentas de manera inmediata.</a:t>
          </a:r>
          <a:endParaRPr lang="es-CL" sz="1600" dirty="0"/>
        </a:p>
      </dgm:t>
    </dgm:pt>
    <dgm:pt modelId="{8E37E481-7DE5-419A-84C9-6218C3FCD214}" type="parTrans" cxnId="{E4CD324E-54B2-499A-8111-BAF304E0D99B}">
      <dgm:prSet/>
      <dgm:spPr/>
      <dgm:t>
        <a:bodyPr/>
        <a:lstStyle/>
        <a:p>
          <a:endParaRPr lang="es-CL" sz="1600">
            <a:solidFill>
              <a:schemeClr val="bg1"/>
            </a:solidFill>
          </a:endParaRPr>
        </a:p>
      </dgm:t>
    </dgm:pt>
    <dgm:pt modelId="{BDAD5A81-A135-4986-8928-3CB4765DA858}" type="sibTrans" cxnId="{E4CD324E-54B2-499A-8111-BAF304E0D99B}">
      <dgm:prSet/>
      <dgm:spPr/>
      <dgm:t>
        <a:bodyPr/>
        <a:lstStyle/>
        <a:p>
          <a:endParaRPr lang="es-CL" sz="1600">
            <a:solidFill>
              <a:schemeClr val="bg1"/>
            </a:solidFill>
          </a:endParaRPr>
        </a:p>
      </dgm:t>
    </dgm:pt>
    <dgm:pt modelId="{21033F74-3E8E-440C-813A-834BCE0216F0}">
      <dgm:prSet phldrT="[Texto]" custT="1"/>
      <dgm:spPr/>
      <dgm:t>
        <a:bodyPr/>
        <a:lstStyle/>
        <a:p>
          <a:r>
            <a:rPr lang="es-ES" sz="1600" b="1" dirty="0"/>
            <a:t>Trabajo Colaborativo</a:t>
          </a:r>
          <a:endParaRPr lang="es-CL" sz="1600" b="1" dirty="0"/>
        </a:p>
      </dgm:t>
    </dgm:pt>
    <dgm:pt modelId="{11A7B059-B2D2-46C1-9082-D2B0473F0FFB}" type="parTrans" cxnId="{13C471C7-7EE8-4066-9E59-8B7495F311DA}">
      <dgm:prSet/>
      <dgm:spPr/>
      <dgm:t>
        <a:bodyPr/>
        <a:lstStyle/>
        <a:p>
          <a:endParaRPr lang="es-CL" sz="1600">
            <a:solidFill>
              <a:schemeClr val="bg1"/>
            </a:solidFill>
          </a:endParaRPr>
        </a:p>
      </dgm:t>
    </dgm:pt>
    <dgm:pt modelId="{49DBCA36-D8D9-4915-808A-16A62D6CFF38}" type="sibTrans" cxnId="{13C471C7-7EE8-4066-9E59-8B7495F311DA}">
      <dgm:prSet/>
      <dgm:spPr/>
      <dgm:t>
        <a:bodyPr/>
        <a:lstStyle/>
        <a:p>
          <a:endParaRPr lang="es-CL" sz="1600">
            <a:solidFill>
              <a:schemeClr val="bg1"/>
            </a:solidFill>
          </a:endParaRPr>
        </a:p>
      </dgm:t>
    </dgm:pt>
    <dgm:pt modelId="{6D346AD9-8D5F-4570-AF27-7357DB1AA177}">
      <dgm:prSet phldrT="[Texto]" custT="1"/>
      <dgm:spPr/>
      <dgm:t>
        <a:bodyPr/>
        <a:lstStyle/>
        <a:p>
          <a:r>
            <a:rPr lang="es-ES" sz="1600" b="1" dirty="0"/>
            <a:t>Profundizar el Compromiso </a:t>
          </a:r>
          <a:endParaRPr lang="es-CL" sz="1600" b="1" dirty="0"/>
        </a:p>
      </dgm:t>
    </dgm:pt>
    <dgm:pt modelId="{46D7BCD7-7D33-40C1-8124-30EB689ACA8B}" type="parTrans" cxnId="{1C264F13-8AD9-45EC-AE61-42679AA5C55A}">
      <dgm:prSet/>
      <dgm:spPr/>
      <dgm:t>
        <a:bodyPr/>
        <a:lstStyle/>
        <a:p>
          <a:endParaRPr lang="es-CL" sz="1600">
            <a:solidFill>
              <a:schemeClr val="bg1"/>
            </a:solidFill>
          </a:endParaRPr>
        </a:p>
      </dgm:t>
    </dgm:pt>
    <dgm:pt modelId="{501CAD62-0685-47F7-8D40-75694FB7E891}" type="sibTrans" cxnId="{1C264F13-8AD9-45EC-AE61-42679AA5C55A}">
      <dgm:prSet/>
      <dgm:spPr/>
      <dgm:t>
        <a:bodyPr/>
        <a:lstStyle/>
        <a:p>
          <a:endParaRPr lang="es-CL" sz="1600">
            <a:solidFill>
              <a:schemeClr val="bg1"/>
            </a:solidFill>
          </a:endParaRPr>
        </a:p>
      </dgm:t>
    </dgm:pt>
    <dgm:pt modelId="{B6FDF733-55EB-4953-81B6-967A5D27A096}">
      <dgm:prSet phldrT="[Texto]" custT="1"/>
      <dgm:spPr/>
      <dgm:t>
        <a:bodyPr/>
        <a:lstStyle/>
        <a:p>
          <a:r>
            <a:rPr lang="es-ES" sz="1600" dirty="0"/>
            <a:t>Con instituciones públicas como el Servicio Nacional de Aduanas, la Unidad de Análisis Financiero, PDI, etc. Para intercambiar conocimiento, experiencias e información para identificar comportamientos y patrones de conducta asociados a eventuales fraudes y/o delitos tributarios. </a:t>
          </a:r>
          <a:endParaRPr lang="es-CL" sz="1600" dirty="0"/>
        </a:p>
      </dgm:t>
    </dgm:pt>
    <dgm:pt modelId="{215DC5C7-D04E-4041-B925-8D0FB72442E5}" type="parTrans" cxnId="{4AC7BEAF-852D-469D-B1A0-947B53E57AE6}">
      <dgm:prSet/>
      <dgm:spPr/>
      <dgm:t>
        <a:bodyPr/>
        <a:lstStyle/>
        <a:p>
          <a:endParaRPr lang="es-CL" sz="1600">
            <a:solidFill>
              <a:schemeClr val="bg1"/>
            </a:solidFill>
          </a:endParaRPr>
        </a:p>
      </dgm:t>
    </dgm:pt>
    <dgm:pt modelId="{90BE6F9A-B2C7-4F7E-87A9-2E038B59FF1C}" type="sibTrans" cxnId="{4AC7BEAF-852D-469D-B1A0-947B53E57AE6}">
      <dgm:prSet/>
      <dgm:spPr/>
      <dgm:t>
        <a:bodyPr/>
        <a:lstStyle/>
        <a:p>
          <a:endParaRPr lang="es-CL" sz="1600">
            <a:solidFill>
              <a:schemeClr val="bg1"/>
            </a:solidFill>
          </a:endParaRPr>
        </a:p>
      </dgm:t>
    </dgm:pt>
    <dgm:pt modelId="{7069CAF5-DA0D-403D-A0C3-E7577329FC99}">
      <dgm:prSet phldrT="[Texto]" custT="1"/>
      <dgm:spPr/>
      <dgm:t>
        <a:bodyPr/>
        <a:lstStyle/>
        <a:p>
          <a:r>
            <a:rPr lang="es-ES" sz="1600" dirty="0"/>
            <a:t>De cada habitante del país, con el cumplimiento de sus obligaciones y su responsabilidad social tributaria.</a:t>
          </a:r>
          <a:endParaRPr lang="es-CL" sz="1600" dirty="0"/>
        </a:p>
      </dgm:t>
    </dgm:pt>
    <dgm:pt modelId="{2D0C4ED6-EA11-4042-96E9-8E9A47D82464}" type="parTrans" cxnId="{D883D0B1-8BF1-4205-BD5C-2DF1E9590120}">
      <dgm:prSet/>
      <dgm:spPr/>
      <dgm:t>
        <a:bodyPr/>
        <a:lstStyle/>
        <a:p>
          <a:endParaRPr lang="es-CL" sz="1600">
            <a:solidFill>
              <a:schemeClr val="bg1"/>
            </a:solidFill>
          </a:endParaRPr>
        </a:p>
      </dgm:t>
    </dgm:pt>
    <dgm:pt modelId="{CF8C4B6F-15AA-44C8-B34D-057FB110D726}" type="sibTrans" cxnId="{D883D0B1-8BF1-4205-BD5C-2DF1E9590120}">
      <dgm:prSet/>
      <dgm:spPr/>
      <dgm:t>
        <a:bodyPr/>
        <a:lstStyle/>
        <a:p>
          <a:endParaRPr lang="es-CL" sz="1600">
            <a:solidFill>
              <a:schemeClr val="bg1"/>
            </a:solidFill>
          </a:endParaRPr>
        </a:p>
      </dgm:t>
    </dgm:pt>
    <dgm:pt modelId="{BDD2CC98-BEB7-4DBB-BBE5-CA550545D63D}" type="pres">
      <dgm:prSet presAssocID="{F159DD63-B21B-4E33-A290-61F9665E55AE}" presName="Name0" presStyleCnt="0">
        <dgm:presLayoutVars>
          <dgm:dir/>
          <dgm:animLvl val="lvl"/>
          <dgm:resizeHandles val="exact"/>
        </dgm:presLayoutVars>
      </dgm:prSet>
      <dgm:spPr/>
      <dgm:t>
        <a:bodyPr/>
        <a:lstStyle/>
        <a:p>
          <a:endParaRPr lang="es-ES"/>
        </a:p>
      </dgm:t>
    </dgm:pt>
    <dgm:pt modelId="{791F4537-ED6E-4E82-BBA7-1AB58A77C363}" type="pres">
      <dgm:prSet presAssocID="{E46C323A-37B3-4B53-A97C-75B9236FE709}" presName="compositeNode" presStyleCnt="0">
        <dgm:presLayoutVars>
          <dgm:bulletEnabled val="1"/>
        </dgm:presLayoutVars>
      </dgm:prSet>
      <dgm:spPr/>
    </dgm:pt>
    <dgm:pt modelId="{1DA0F0DB-EA20-4DBB-ACB1-E8772367715E}" type="pres">
      <dgm:prSet presAssocID="{E46C323A-37B3-4B53-A97C-75B9236FE709}" presName="bgRect" presStyleLbl="node1" presStyleIdx="0" presStyleCnt="5" custScaleY="155872"/>
      <dgm:spPr/>
      <dgm:t>
        <a:bodyPr/>
        <a:lstStyle/>
        <a:p>
          <a:endParaRPr lang="es-ES"/>
        </a:p>
      </dgm:t>
    </dgm:pt>
    <dgm:pt modelId="{7FD30A4A-04AA-4796-A6C0-E99F4BDF63CD}" type="pres">
      <dgm:prSet presAssocID="{E46C323A-37B3-4B53-A97C-75B9236FE709}" presName="parentNode" presStyleLbl="node1" presStyleIdx="0" presStyleCnt="5">
        <dgm:presLayoutVars>
          <dgm:chMax val="0"/>
          <dgm:bulletEnabled val="1"/>
        </dgm:presLayoutVars>
      </dgm:prSet>
      <dgm:spPr/>
      <dgm:t>
        <a:bodyPr/>
        <a:lstStyle/>
        <a:p>
          <a:endParaRPr lang="es-ES"/>
        </a:p>
      </dgm:t>
    </dgm:pt>
    <dgm:pt modelId="{4C9F2118-E582-46DB-A6E5-EC5284A2A8B3}" type="pres">
      <dgm:prSet presAssocID="{E46C323A-37B3-4B53-A97C-75B9236FE709}" presName="childNode" presStyleLbl="node1" presStyleIdx="0" presStyleCnt="5">
        <dgm:presLayoutVars>
          <dgm:bulletEnabled val="1"/>
        </dgm:presLayoutVars>
      </dgm:prSet>
      <dgm:spPr/>
      <dgm:t>
        <a:bodyPr/>
        <a:lstStyle/>
        <a:p>
          <a:endParaRPr lang="es-ES"/>
        </a:p>
      </dgm:t>
    </dgm:pt>
    <dgm:pt modelId="{43FAB83F-84A2-4923-BD45-DA0DDAFE0CEA}" type="pres">
      <dgm:prSet presAssocID="{86E7B659-9CCD-46BF-BF59-DEF82305F162}" presName="hSp" presStyleCnt="0"/>
      <dgm:spPr/>
    </dgm:pt>
    <dgm:pt modelId="{4748E242-F6EA-4332-B588-470DAD21CBEE}" type="pres">
      <dgm:prSet presAssocID="{86E7B659-9CCD-46BF-BF59-DEF82305F162}" presName="vProcSp" presStyleCnt="0"/>
      <dgm:spPr/>
    </dgm:pt>
    <dgm:pt modelId="{D7E59491-2F84-47A2-87EA-CD17419B6CC7}" type="pres">
      <dgm:prSet presAssocID="{86E7B659-9CCD-46BF-BF59-DEF82305F162}" presName="vSp1" presStyleCnt="0"/>
      <dgm:spPr/>
    </dgm:pt>
    <dgm:pt modelId="{DBC0A864-0119-422E-9582-E90876211C20}" type="pres">
      <dgm:prSet presAssocID="{86E7B659-9CCD-46BF-BF59-DEF82305F162}" presName="simulatedConn" presStyleLbl="solidFgAcc1" presStyleIdx="0" presStyleCnt="4"/>
      <dgm:spPr/>
    </dgm:pt>
    <dgm:pt modelId="{A5FC64F6-817F-459B-A83B-EEEE59503A92}" type="pres">
      <dgm:prSet presAssocID="{86E7B659-9CCD-46BF-BF59-DEF82305F162}" presName="vSp2" presStyleCnt="0"/>
      <dgm:spPr/>
    </dgm:pt>
    <dgm:pt modelId="{10621DB8-32D0-462C-BA9F-6F343238748E}" type="pres">
      <dgm:prSet presAssocID="{86E7B659-9CCD-46BF-BF59-DEF82305F162}" presName="sibTrans" presStyleCnt="0"/>
      <dgm:spPr/>
    </dgm:pt>
    <dgm:pt modelId="{1C975B2F-9DC5-4FE9-BDD1-951A2707FC2A}" type="pres">
      <dgm:prSet presAssocID="{1610393A-AF66-4E0F-B8BA-9622BFB86243}" presName="compositeNode" presStyleCnt="0">
        <dgm:presLayoutVars>
          <dgm:bulletEnabled val="1"/>
        </dgm:presLayoutVars>
      </dgm:prSet>
      <dgm:spPr/>
    </dgm:pt>
    <dgm:pt modelId="{ACC6AFAA-8B67-4E50-A92C-EFF5A2E65D97}" type="pres">
      <dgm:prSet presAssocID="{1610393A-AF66-4E0F-B8BA-9622BFB86243}" presName="bgRect" presStyleLbl="node1" presStyleIdx="1" presStyleCnt="5" custScaleY="155872"/>
      <dgm:spPr/>
      <dgm:t>
        <a:bodyPr/>
        <a:lstStyle/>
        <a:p>
          <a:endParaRPr lang="es-ES"/>
        </a:p>
      </dgm:t>
    </dgm:pt>
    <dgm:pt modelId="{FCEBEBD9-F453-4977-98C4-A4ABEEACB8D1}" type="pres">
      <dgm:prSet presAssocID="{1610393A-AF66-4E0F-B8BA-9622BFB86243}" presName="parentNode" presStyleLbl="node1" presStyleIdx="1" presStyleCnt="5">
        <dgm:presLayoutVars>
          <dgm:chMax val="0"/>
          <dgm:bulletEnabled val="1"/>
        </dgm:presLayoutVars>
      </dgm:prSet>
      <dgm:spPr/>
      <dgm:t>
        <a:bodyPr/>
        <a:lstStyle/>
        <a:p>
          <a:endParaRPr lang="es-ES"/>
        </a:p>
      </dgm:t>
    </dgm:pt>
    <dgm:pt modelId="{662CA6A4-66BC-4A80-8D7E-733392640939}" type="pres">
      <dgm:prSet presAssocID="{1610393A-AF66-4E0F-B8BA-9622BFB86243}" presName="childNode" presStyleLbl="node1" presStyleIdx="1" presStyleCnt="5">
        <dgm:presLayoutVars>
          <dgm:bulletEnabled val="1"/>
        </dgm:presLayoutVars>
      </dgm:prSet>
      <dgm:spPr/>
      <dgm:t>
        <a:bodyPr/>
        <a:lstStyle/>
        <a:p>
          <a:endParaRPr lang="es-ES"/>
        </a:p>
      </dgm:t>
    </dgm:pt>
    <dgm:pt modelId="{6BFAA811-2E93-4636-B687-88757A65C139}" type="pres">
      <dgm:prSet presAssocID="{EA207ABC-9B30-44AE-9CDC-24E159DCBD22}" presName="hSp" presStyleCnt="0"/>
      <dgm:spPr/>
    </dgm:pt>
    <dgm:pt modelId="{7C39B8BA-CC29-421D-BE0B-06DD027BE688}" type="pres">
      <dgm:prSet presAssocID="{EA207ABC-9B30-44AE-9CDC-24E159DCBD22}" presName="vProcSp" presStyleCnt="0"/>
      <dgm:spPr/>
    </dgm:pt>
    <dgm:pt modelId="{E2E252BD-4B95-44D2-ADB6-F531370F6A6B}" type="pres">
      <dgm:prSet presAssocID="{EA207ABC-9B30-44AE-9CDC-24E159DCBD22}" presName="vSp1" presStyleCnt="0"/>
      <dgm:spPr/>
    </dgm:pt>
    <dgm:pt modelId="{449C3B51-7987-4B7E-A406-60F28276B8F2}" type="pres">
      <dgm:prSet presAssocID="{EA207ABC-9B30-44AE-9CDC-24E159DCBD22}" presName="simulatedConn" presStyleLbl="solidFgAcc1" presStyleIdx="1" presStyleCnt="4"/>
      <dgm:spPr/>
    </dgm:pt>
    <dgm:pt modelId="{E206A250-7A4A-4991-AA6E-90001FD579B5}" type="pres">
      <dgm:prSet presAssocID="{EA207ABC-9B30-44AE-9CDC-24E159DCBD22}" presName="vSp2" presStyleCnt="0"/>
      <dgm:spPr/>
    </dgm:pt>
    <dgm:pt modelId="{4453C161-5DC1-4E0B-A92D-43C13D8788D0}" type="pres">
      <dgm:prSet presAssocID="{EA207ABC-9B30-44AE-9CDC-24E159DCBD22}" presName="sibTrans" presStyleCnt="0"/>
      <dgm:spPr/>
    </dgm:pt>
    <dgm:pt modelId="{A0B5E30F-0959-4CCF-A6FA-263F6A57626E}" type="pres">
      <dgm:prSet presAssocID="{0DA4FBFD-9215-43B5-B87C-9409A75B6E9C}" presName="compositeNode" presStyleCnt="0">
        <dgm:presLayoutVars>
          <dgm:bulletEnabled val="1"/>
        </dgm:presLayoutVars>
      </dgm:prSet>
      <dgm:spPr/>
    </dgm:pt>
    <dgm:pt modelId="{038A6822-1858-4B55-9AEC-4D7AF170263A}" type="pres">
      <dgm:prSet presAssocID="{0DA4FBFD-9215-43B5-B87C-9409A75B6E9C}" presName="bgRect" presStyleLbl="node1" presStyleIdx="2" presStyleCnt="5" custScaleY="155872"/>
      <dgm:spPr/>
      <dgm:t>
        <a:bodyPr/>
        <a:lstStyle/>
        <a:p>
          <a:endParaRPr lang="es-ES"/>
        </a:p>
      </dgm:t>
    </dgm:pt>
    <dgm:pt modelId="{B76FF103-CD72-4B5D-968C-79232824DAA2}" type="pres">
      <dgm:prSet presAssocID="{0DA4FBFD-9215-43B5-B87C-9409A75B6E9C}" presName="parentNode" presStyleLbl="node1" presStyleIdx="2" presStyleCnt="5">
        <dgm:presLayoutVars>
          <dgm:chMax val="0"/>
          <dgm:bulletEnabled val="1"/>
        </dgm:presLayoutVars>
      </dgm:prSet>
      <dgm:spPr/>
      <dgm:t>
        <a:bodyPr/>
        <a:lstStyle/>
        <a:p>
          <a:endParaRPr lang="es-ES"/>
        </a:p>
      </dgm:t>
    </dgm:pt>
    <dgm:pt modelId="{47F7B3AA-641B-41DB-B0B7-78732FE109C2}" type="pres">
      <dgm:prSet presAssocID="{0DA4FBFD-9215-43B5-B87C-9409A75B6E9C}" presName="childNode" presStyleLbl="node1" presStyleIdx="2" presStyleCnt="5">
        <dgm:presLayoutVars>
          <dgm:bulletEnabled val="1"/>
        </dgm:presLayoutVars>
      </dgm:prSet>
      <dgm:spPr/>
      <dgm:t>
        <a:bodyPr/>
        <a:lstStyle/>
        <a:p>
          <a:endParaRPr lang="es-ES"/>
        </a:p>
      </dgm:t>
    </dgm:pt>
    <dgm:pt modelId="{369D468D-C0E8-4D02-8A44-6AC4DFBB9674}" type="pres">
      <dgm:prSet presAssocID="{BAA3C5E9-6C04-4371-A26C-2EE85546C19C}" presName="hSp" presStyleCnt="0"/>
      <dgm:spPr/>
    </dgm:pt>
    <dgm:pt modelId="{F130A898-8D71-4487-B943-F415CCEE7C7B}" type="pres">
      <dgm:prSet presAssocID="{BAA3C5E9-6C04-4371-A26C-2EE85546C19C}" presName="vProcSp" presStyleCnt="0"/>
      <dgm:spPr/>
    </dgm:pt>
    <dgm:pt modelId="{77C63F8C-EE7C-4DE1-BCA7-453A1CAE8D3D}" type="pres">
      <dgm:prSet presAssocID="{BAA3C5E9-6C04-4371-A26C-2EE85546C19C}" presName="vSp1" presStyleCnt="0"/>
      <dgm:spPr/>
    </dgm:pt>
    <dgm:pt modelId="{22B417AA-2696-4B89-8E9D-A518644CC541}" type="pres">
      <dgm:prSet presAssocID="{BAA3C5E9-6C04-4371-A26C-2EE85546C19C}" presName="simulatedConn" presStyleLbl="solidFgAcc1" presStyleIdx="2" presStyleCnt="4"/>
      <dgm:spPr/>
    </dgm:pt>
    <dgm:pt modelId="{9D90DE5D-5F44-4BCC-AE7C-C356CCF6C060}" type="pres">
      <dgm:prSet presAssocID="{BAA3C5E9-6C04-4371-A26C-2EE85546C19C}" presName="vSp2" presStyleCnt="0"/>
      <dgm:spPr/>
    </dgm:pt>
    <dgm:pt modelId="{654FAAF0-2C77-4E17-9D26-FBB4AB6C3F53}" type="pres">
      <dgm:prSet presAssocID="{BAA3C5E9-6C04-4371-A26C-2EE85546C19C}" presName="sibTrans" presStyleCnt="0"/>
      <dgm:spPr/>
    </dgm:pt>
    <dgm:pt modelId="{AEF64AEC-B880-47C8-8951-2EED2FD35C54}" type="pres">
      <dgm:prSet presAssocID="{21033F74-3E8E-440C-813A-834BCE0216F0}" presName="compositeNode" presStyleCnt="0">
        <dgm:presLayoutVars>
          <dgm:bulletEnabled val="1"/>
        </dgm:presLayoutVars>
      </dgm:prSet>
      <dgm:spPr/>
    </dgm:pt>
    <dgm:pt modelId="{DE76D8F3-2C83-4A1D-AFA3-9CC13616A657}" type="pres">
      <dgm:prSet presAssocID="{21033F74-3E8E-440C-813A-834BCE0216F0}" presName="bgRect" presStyleLbl="node1" presStyleIdx="3" presStyleCnt="5" custScaleY="155872"/>
      <dgm:spPr/>
      <dgm:t>
        <a:bodyPr/>
        <a:lstStyle/>
        <a:p>
          <a:endParaRPr lang="es-ES"/>
        </a:p>
      </dgm:t>
    </dgm:pt>
    <dgm:pt modelId="{09C9F923-AEE8-4906-9336-B45FFA8C9B4A}" type="pres">
      <dgm:prSet presAssocID="{21033F74-3E8E-440C-813A-834BCE0216F0}" presName="parentNode" presStyleLbl="node1" presStyleIdx="3" presStyleCnt="5">
        <dgm:presLayoutVars>
          <dgm:chMax val="0"/>
          <dgm:bulletEnabled val="1"/>
        </dgm:presLayoutVars>
      </dgm:prSet>
      <dgm:spPr/>
      <dgm:t>
        <a:bodyPr/>
        <a:lstStyle/>
        <a:p>
          <a:endParaRPr lang="es-ES"/>
        </a:p>
      </dgm:t>
    </dgm:pt>
    <dgm:pt modelId="{0A7B934A-CD92-4D0A-AB17-BC9DEB4B3ACB}" type="pres">
      <dgm:prSet presAssocID="{21033F74-3E8E-440C-813A-834BCE0216F0}" presName="childNode" presStyleLbl="node1" presStyleIdx="3" presStyleCnt="5">
        <dgm:presLayoutVars>
          <dgm:bulletEnabled val="1"/>
        </dgm:presLayoutVars>
      </dgm:prSet>
      <dgm:spPr/>
      <dgm:t>
        <a:bodyPr/>
        <a:lstStyle/>
        <a:p>
          <a:endParaRPr lang="es-ES"/>
        </a:p>
      </dgm:t>
    </dgm:pt>
    <dgm:pt modelId="{5A11EA1B-8D07-4272-8514-3B745F70EBCF}" type="pres">
      <dgm:prSet presAssocID="{49DBCA36-D8D9-4915-808A-16A62D6CFF38}" presName="hSp" presStyleCnt="0"/>
      <dgm:spPr/>
    </dgm:pt>
    <dgm:pt modelId="{3C4A66B9-B370-4C74-B830-4373C5384252}" type="pres">
      <dgm:prSet presAssocID="{49DBCA36-D8D9-4915-808A-16A62D6CFF38}" presName="vProcSp" presStyleCnt="0"/>
      <dgm:spPr/>
    </dgm:pt>
    <dgm:pt modelId="{D6D2110D-09C9-487F-B464-5A5F7C83895D}" type="pres">
      <dgm:prSet presAssocID="{49DBCA36-D8D9-4915-808A-16A62D6CFF38}" presName="vSp1" presStyleCnt="0"/>
      <dgm:spPr/>
    </dgm:pt>
    <dgm:pt modelId="{72B55EBD-7A6E-474D-A947-E3AA45586041}" type="pres">
      <dgm:prSet presAssocID="{49DBCA36-D8D9-4915-808A-16A62D6CFF38}" presName="simulatedConn" presStyleLbl="solidFgAcc1" presStyleIdx="3" presStyleCnt="4"/>
      <dgm:spPr/>
    </dgm:pt>
    <dgm:pt modelId="{9435DB80-8EE4-486A-BE7A-640F0BEEE624}" type="pres">
      <dgm:prSet presAssocID="{49DBCA36-D8D9-4915-808A-16A62D6CFF38}" presName="vSp2" presStyleCnt="0"/>
      <dgm:spPr/>
    </dgm:pt>
    <dgm:pt modelId="{2EB5ED25-A1AB-44AF-A381-39F33525B46C}" type="pres">
      <dgm:prSet presAssocID="{49DBCA36-D8D9-4915-808A-16A62D6CFF38}" presName="sibTrans" presStyleCnt="0"/>
      <dgm:spPr/>
    </dgm:pt>
    <dgm:pt modelId="{EC0E2064-FA1C-4031-A107-8249D771E288}" type="pres">
      <dgm:prSet presAssocID="{6D346AD9-8D5F-4570-AF27-7357DB1AA177}" presName="compositeNode" presStyleCnt="0">
        <dgm:presLayoutVars>
          <dgm:bulletEnabled val="1"/>
        </dgm:presLayoutVars>
      </dgm:prSet>
      <dgm:spPr/>
    </dgm:pt>
    <dgm:pt modelId="{C135137A-E5B2-4085-90E0-4D8119156EEB}" type="pres">
      <dgm:prSet presAssocID="{6D346AD9-8D5F-4570-AF27-7357DB1AA177}" presName="bgRect" presStyleLbl="node1" presStyleIdx="4" presStyleCnt="5" custScaleY="155872"/>
      <dgm:spPr/>
      <dgm:t>
        <a:bodyPr/>
        <a:lstStyle/>
        <a:p>
          <a:endParaRPr lang="es-ES"/>
        </a:p>
      </dgm:t>
    </dgm:pt>
    <dgm:pt modelId="{4E01C6F9-9407-4CEC-8CB5-BE5E1A14402E}" type="pres">
      <dgm:prSet presAssocID="{6D346AD9-8D5F-4570-AF27-7357DB1AA177}" presName="parentNode" presStyleLbl="node1" presStyleIdx="4" presStyleCnt="5">
        <dgm:presLayoutVars>
          <dgm:chMax val="0"/>
          <dgm:bulletEnabled val="1"/>
        </dgm:presLayoutVars>
      </dgm:prSet>
      <dgm:spPr/>
      <dgm:t>
        <a:bodyPr/>
        <a:lstStyle/>
        <a:p>
          <a:endParaRPr lang="es-ES"/>
        </a:p>
      </dgm:t>
    </dgm:pt>
    <dgm:pt modelId="{81ABC1BE-DA49-4EB5-815B-F3B3DCF962D2}" type="pres">
      <dgm:prSet presAssocID="{6D346AD9-8D5F-4570-AF27-7357DB1AA177}" presName="childNode" presStyleLbl="node1" presStyleIdx="4" presStyleCnt="5">
        <dgm:presLayoutVars>
          <dgm:bulletEnabled val="1"/>
        </dgm:presLayoutVars>
      </dgm:prSet>
      <dgm:spPr/>
      <dgm:t>
        <a:bodyPr/>
        <a:lstStyle/>
        <a:p>
          <a:endParaRPr lang="es-ES"/>
        </a:p>
      </dgm:t>
    </dgm:pt>
  </dgm:ptLst>
  <dgm:cxnLst>
    <dgm:cxn modelId="{6BABA8ED-F3EA-4291-B01C-DEDB9225C250}" type="presOf" srcId="{B6FDF733-55EB-4953-81B6-967A5D27A096}" destId="{0A7B934A-CD92-4D0A-AB17-BC9DEB4B3ACB}" srcOrd="0" destOrd="0" presId="urn:microsoft.com/office/officeart/2005/8/layout/hProcess7"/>
    <dgm:cxn modelId="{1C264F13-8AD9-45EC-AE61-42679AA5C55A}" srcId="{F159DD63-B21B-4E33-A290-61F9665E55AE}" destId="{6D346AD9-8D5F-4570-AF27-7357DB1AA177}" srcOrd="4" destOrd="0" parTransId="{46D7BCD7-7D33-40C1-8124-30EB689ACA8B}" sibTransId="{501CAD62-0685-47F7-8D40-75694FB7E891}"/>
    <dgm:cxn modelId="{C87A8FD2-6AB1-4ED0-B9A6-C44F8C361E84}" type="presOf" srcId="{A1FE9154-CAAB-4934-ABC9-4D2B017BD1EC}" destId="{47F7B3AA-641B-41DB-B0B7-78732FE109C2}" srcOrd="0" destOrd="0" presId="urn:microsoft.com/office/officeart/2005/8/layout/hProcess7"/>
    <dgm:cxn modelId="{F8A098DA-01E6-4AF1-98FB-9AB82CAE02EF}" type="presOf" srcId="{0DA4FBFD-9215-43B5-B87C-9409A75B6E9C}" destId="{B76FF103-CD72-4B5D-968C-79232824DAA2}" srcOrd="1" destOrd="0" presId="urn:microsoft.com/office/officeart/2005/8/layout/hProcess7"/>
    <dgm:cxn modelId="{F2194EA2-D79D-4D28-9EDC-29F1275B49EF}" srcId="{E46C323A-37B3-4B53-A97C-75B9236FE709}" destId="{0313E855-8D6B-4E33-B741-7CC0ACF0860F}" srcOrd="0" destOrd="0" parTransId="{7424BFC2-4F9B-4F35-AEFC-D2589F6AAF08}" sibTransId="{B4176FB3-63DC-4C0A-AD17-816FC901D458}"/>
    <dgm:cxn modelId="{D59B1448-F504-43B3-B344-1BCFDD3D0660}" type="presOf" srcId="{0DA4FBFD-9215-43B5-B87C-9409A75B6E9C}" destId="{038A6822-1858-4B55-9AEC-4D7AF170263A}" srcOrd="0" destOrd="0" presId="urn:microsoft.com/office/officeart/2005/8/layout/hProcess7"/>
    <dgm:cxn modelId="{E8951EDF-59C8-4B9B-84FE-C988F578208D}" type="presOf" srcId="{21033F74-3E8E-440C-813A-834BCE0216F0}" destId="{DE76D8F3-2C83-4A1D-AFA3-9CC13616A657}" srcOrd="0" destOrd="0" presId="urn:microsoft.com/office/officeart/2005/8/layout/hProcess7"/>
    <dgm:cxn modelId="{21951C85-6C6A-45C4-BB14-321539957EA0}" type="presOf" srcId="{AFCBBD90-41CC-4724-A6A7-A1263BC7A028}" destId="{662CA6A4-66BC-4A80-8D7E-733392640939}" srcOrd="0" destOrd="0" presId="urn:microsoft.com/office/officeart/2005/8/layout/hProcess7"/>
    <dgm:cxn modelId="{4AC7BEAF-852D-469D-B1A0-947B53E57AE6}" srcId="{21033F74-3E8E-440C-813A-834BCE0216F0}" destId="{B6FDF733-55EB-4953-81B6-967A5D27A096}" srcOrd="0" destOrd="0" parTransId="{215DC5C7-D04E-4041-B925-8D0FB72442E5}" sibTransId="{90BE6F9A-B2C7-4F7E-87A9-2E038B59FF1C}"/>
    <dgm:cxn modelId="{EC409FEB-8651-4B4E-BE27-399F2D7341F6}" srcId="{F159DD63-B21B-4E33-A290-61F9665E55AE}" destId="{E46C323A-37B3-4B53-A97C-75B9236FE709}" srcOrd="0" destOrd="0" parTransId="{7FA2B343-4318-458F-8B0E-F4FEDB530008}" sibTransId="{86E7B659-9CCD-46BF-BF59-DEF82305F162}"/>
    <dgm:cxn modelId="{4DC0A2DF-FDC2-49F2-8C64-1291E2F9F36E}" type="presOf" srcId="{F159DD63-B21B-4E33-A290-61F9665E55AE}" destId="{BDD2CC98-BEB7-4DBB-BBE5-CA550545D63D}" srcOrd="0" destOrd="0" presId="urn:microsoft.com/office/officeart/2005/8/layout/hProcess7"/>
    <dgm:cxn modelId="{5C7D0DF0-8DBB-4E2B-A227-4C418D65FB2D}" type="presOf" srcId="{E46C323A-37B3-4B53-A97C-75B9236FE709}" destId="{1DA0F0DB-EA20-4DBB-ACB1-E8772367715E}" srcOrd="0" destOrd="0" presId="urn:microsoft.com/office/officeart/2005/8/layout/hProcess7"/>
    <dgm:cxn modelId="{2CC9FED3-9DBF-469F-8478-357B07DE218A}" type="presOf" srcId="{7069CAF5-DA0D-403D-A0C3-E7577329FC99}" destId="{81ABC1BE-DA49-4EB5-815B-F3B3DCF962D2}" srcOrd="0" destOrd="0" presId="urn:microsoft.com/office/officeart/2005/8/layout/hProcess7"/>
    <dgm:cxn modelId="{1B58E92C-00B9-475F-A9B0-917499FB5B4F}" type="presOf" srcId="{6D346AD9-8D5F-4570-AF27-7357DB1AA177}" destId="{4E01C6F9-9407-4CEC-8CB5-BE5E1A14402E}" srcOrd="1" destOrd="0" presId="urn:microsoft.com/office/officeart/2005/8/layout/hProcess7"/>
    <dgm:cxn modelId="{998F3AB8-595C-4949-914E-82FDA7448CF3}" type="presOf" srcId="{1610393A-AF66-4E0F-B8BA-9622BFB86243}" destId="{FCEBEBD9-F453-4977-98C4-A4ABEEACB8D1}" srcOrd="1" destOrd="0" presId="urn:microsoft.com/office/officeart/2005/8/layout/hProcess7"/>
    <dgm:cxn modelId="{E4CD324E-54B2-499A-8111-BAF304E0D99B}" srcId="{0DA4FBFD-9215-43B5-B87C-9409A75B6E9C}" destId="{A1FE9154-CAAB-4934-ABC9-4D2B017BD1EC}" srcOrd="0" destOrd="0" parTransId="{8E37E481-7DE5-419A-84C9-6218C3FCD214}" sibTransId="{BDAD5A81-A135-4986-8928-3CB4765DA858}"/>
    <dgm:cxn modelId="{13C471C7-7EE8-4066-9E59-8B7495F311DA}" srcId="{F159DD63-B21B-4E33-A290-61F9665E55AE}" destId="{21033F74-3E8E-440C-813A-834BCE0216F0}" srcOrd="3" destOrd="0" parTransId="{11A7B059-B2D2-46C1-9082-D2B0473F0FFB}" sibTransId="{49DBCA36-D8D9-4915-808A-16A62D6CFF38}"/>
    <dgm:cxn modelId="{5BA35376-FB44-40C4-856D-52B9EB8B7D3F}" srcId="{F159DD63-B21B-4E33-A290-61F9665E55AE}" destId="{0DA4FBFD-9215-43B5-B87C-9409A75B6E9C}" srcOrd="2" destOrd="0" parTransId="{3A19B68C-0FEB-4295-9CFF-B2D872D62BF2}" sibTransId="{BAA3C5E9-6C04-4371-A26C-2EE85546C19C}"/>
    <dgm:cxn modelId="{5A963930-407D-4CB7-8EA3-42D1A7752EA2}" srcId="{F159DD63-B21B-4E33-A290-61F9665E55AE}" destId="{1610393A-AF66-4E0F-B8BA-9622BFB86243}" srcOrd="1" destOrd="0" parTransId="{D9799663-972F-492F-BCEE-CFFD75487D83}" sibTransId="{EA207ABC-9B30-44AE-9CDC-24E159DCBD22}"/>
    <dgm:cxn modelId="{DA4DD2F7-8952-4384-A60F-812CF5381EC9}" type="presOf" srcId="{E46C323A-37B3-4B53-A97C-75B9236FE709}" destId="{7FD30A4A-04AA-4796-A6C0-E99F4BDF63CD}" srcOrd="1" destOrd="0" presId="urn:microsoft.com/office/officeart/2005/8/layout/hProcess7"/>
    <dgm:cxn modelId="{D9D0141E-B5C4-4BAB-A1C4-7C58BB27C81B}" srcId="{1610393A-AF66-4E0F-B8BA-9622BFB86243}" destId="{AFCBBD90-41CC-4724-A6A7-A1263BC7A028}" srcOrd="0" destOrd="0" parTransId="{507C535A-D714-4680-AB61-7791356FD90A}" sibTransId="{1F1B6B27-B052-453D-8B93-E922A26EAE3F}"/>
    <dgm:cxn modelId="{D883D0B1-8BF1-4205-BD5C-2DF1E9590120}" srcId="{6D346AD9-8D5F-4570-AF27-7357DB1AA177}" destId="{7069CAF5-DA0D-403D-A0C3-E7577329FC99}" srcOrd="0" destOrd="0" parTransId="{2D0C4ED6-EA11-4042-96E9-8E9A47D82464}" sibTransId="{CF8C4B6F-15AA-44C8-B34D-057FB110D726}"/>
    <dgm:cxn modelId="{EB0EE9E3-229D-44D6-A400-B065890949F5}" type="presOf" srcId="{1610393A-AF66-4E0F-B8BA-9622BFB86243}" destId="{ACC6AFAA-8B67-4E50-A92C-EFF5A2E65D97}" srcOrd="0" destOrd="0" presId="urn:microsoft.com/office/officeart/2005/8/layout/hProcess7"/>
    <dgm:cxn modelId="{A630D595-658C-4F9B-9F76-1A34C2BCCCF7}" type="presOf" srcId="{0313E855-8D6B-4E33-B741-7CC0ACF0860F}" destId="{4C9F2118-E582-46DB-A6E5-EC5284A2A8B3}" srcOrd="0" destOrd="0" presId="urn:microsoft.com/office/officeart/2005/8/layout/hProcess7"/>
    <dgm:cxn modelId="{DA345A9E-EC5E-4C27-84A8-EB65006FE0DC}" type="presOf" srcId="{6D346AD9-8D5F-4570-AF27-7357DB1AA177}" destId="{C135137A-E5B2-4085-90E0-4D8119156EEB}" srcOrd="0" destOrd="0" presId="urn:microsoft.com/office/officeart/2005/8/layout/hProcess7"/>
    <dgm:cxn modelId="{9F99408F-0584-4A67-A5ED-B5C48E476323}" type="presOf" srcId="{21033F74-3E8E-440C-813A-834BCE0216F0}" destId="{09C9F923-AEE8-4906-9336-B45FFA8C9B4A}" srcOrd="1" destOrd="0" presId="urn:microsoft.com/office/officeart/2005/8/layout/hProcess7"/>
    <dgm:cxn modelId="{6EA1F92C-7430-4B78-988C-D0D541792B34}" type="presParOf" srcId="{BDD2CC98-BEB7-4DBB-BBE5-CA550545D63D}" destId="{791F4537-ED6E-4E82-BBA7-1AB58A77C363}" srcOrd="0" destOrd="0" presId="urn:microsoft.com/office/officeart/2005/8/layout/hProcess7"/>
    <dgm:cxn modelId="{76441D89-6275-4CF2-B52F-BFA31CA2804F}" type="presParOf" srcId="{791F4537-ED6E-4E82-BBA7-1AB58A77C363}" destId="{1DA0F0DB-EA20-4DBB-ACB1-E8772367715E}" srcOrd="0" destOrd="0" presId="urn:microsoft.com/office/officeart/2005/8/layout/hProcess7"/>
    <dgm:cxn modelId="{49B1AE00-C039-4738-A0EA-4FC34CEAE6E4}" type="presParOf" srcId="{791F4537-ED6E-4E82-BBA7-1AB58A77C363}" destId="{7FD30A4A-04AA-4796-A6C0-E99F4BDF63CD}" srcOrd="1" destOrd="0" presId="urn:microsoft.com/office/officeart/2005/8/layout/hProcess7"/>
    <dgm:cxn modelId="{22FAEF35-A000-4114-83E1-D57E682646AD}" type="presParOf" srcId="{791F4537-ED6E-4E82-BBA7-1AB58A77C363}" destId="{4C9F2118-E582-46DB-A6E5-EC5284A2A8B3}" srcOrd="2" destOrd="0" presId="urn:microsoft.com/office/officeart/2005/8/layout/hProcess7"/>
    <dgm:cxn modelId="{3BF4EE14-AE19-480B-B813-293DCBB426B1}" type="presParOf" srcId="{BDD2CC98-BEB7-4DBB-BBE5-CA550545D63D}" destId="{43FAB83F-84A2-4923-BD45-DA0DDAFE0CEA}" srcOrd="1" destOrd="0" presId="urn:microsoft.com/office/officeart/2005/8/layout/hProcess7"/>
    <dgm:cxn modelId="{ED19C490-7943-4995-B07D-9575A686A744}" type="presParOf" srcId="{BDD2CC98-BEB7-4DBB-BBE5-CA550545D63D}" destId="{4748E242-F6EA-4332-B588-470DAD21CBEE}" srcOrd="2" destOrd="0" presId="urn:microsoft.com/office/officeart/2005/8/layout/hProcess7"/>
    <dgm:cxn modelId="{68260526-A4E6-432F-9F6B-13B803E963BB}" type="presParOf" srcId="{4748E242-F6EA-4332-B588-470DAD21CBEE}" destId="{D7E59491-2F84-47A2-87EA-CD17419B6CC7}" srcOrd="0" destOrd="0" presId="urn:microsoft.com/office/officeart/2005/8/layout/hProcess7"/>
    <dgm:cxn modelId="{57401035-8B79-4348-B3A3-C70464C2D1A0}" type="presParOf" srcId="{4748E242-F6EA-4332-B588-470DAD21CBEE}" destId="{DBC0A864-0119-422E-9582-E90876211C20}" srcOrd="1" destOrd="0" presId="urn:microsoft.com/office/officeart/2005/8/layout/hProcess7"/>
    <dgm:cxn modelId="{DB3A3C4A-C09B-4AF8-AF28-95C900692A6E}" type="presParOf" srcId="{4748E242-F6EA-4332-B588-470DAD21CBEE}" destId="{A5FC64F6-817F-459B-A83B-EEEE59503A92}" srcOrd="2" destOrd="0" presId="urn:microsoft.com/office/officeart/2005/8/layout/hProcess7"/>
    <dgm:cxn modelId="{5A49D398-F32A-4EF1-9DF2-96911AEB677F}" type="presParOf" srcId="{BDD2CC98-BEB7-4DBB-BBE5-CA550545D63D}" destId="{10621DB8-32D0-462C-BA9F-6F343238748E}" srcOrd="3" destOrd="0" presId="urn:microsoft.com/office/officeart/2005/8/layout/hProcess7"/>
    <dgm:cxn modelId="{EA7FDC75-5C11-4EDE-9021-7FCDAF5EB331}" type="presParOf" srcId="{BDD2CC98-BEB7-4DBB-BBE5-CA550545D63D}" destId="{1C975B2F-9DC5-4FE9-BDD1-951A2707FC2A}" srcOrd="4" destOrd="0" presId="urn:microsoft.com/office/officeart/2005/8/layout/hProcess7"/>
    <dgm:cxn modelId="{953E6F38-2EA2-4870-BFB4-046B192A9223}" type="presParOf" srcId="{1C975B2F-9DC5-4FE9-BDD1-951A2707FC2A}" destId="{ACC6AFAA-8B67-4E50-A92C-EFF5A2E65D97}" srcOrd="0" destOrd="0" presId="urn:microsoft.com/office/officeart/2005/8/layout/hProcess7"/>
    <dgm:cxn modelId="{34D650DD-BF78-4924-99EE-1F603EE82595}" type="presParOf" srcId="{1C975B2F-9DC5-4FE9-BDD1-951A2707FC2A}" destId="{FCEBEBD9-F453-4977-98C4-A4ABEEACB8D1}" srcOrd="1" destOrd="0" presId="urn:microsoft.com/office/officeart/2005/8/layout/hProcess7"/>
    <dgm:cxn modelId="{934B984B-11DE-4F83-ABA6-9B45761535C0}" type="presParOf" srcId="{1C975B2F-9DC5-4FE9-BDD1-951A2707FC2A}" destId="{662CA6A4-66BC-4A80-8D7E-733392640939}" srcOrd="2" destOrd="0" presId="urn:microsoft.com/office/officeart/2005/8/layout/hProcess7"/>
    <dgm:cxn modelId="{93DC921C-563C-4414-A9E5-9379EC43D7F9}" type="presParOf" srcId="{BDD2CC98-BEB7-4DBB-BBE5-CA550545D63D}" destId="{6BFAA811-2E93-4636-B687-88757A65C139}" srcOrd="5" destOrd="0" presId="urn:microsoft.com/office/officeart/2005/8/layout/hProcess7"/>
    <dgm:cxn modelId="{2B1D5043-1953-46F8-AD07-D91D44268902}" type="presParOf" srcId="{BDD2CC98-BEB7-4DBB-BBE5-CA550545D63D}" destId="{7C39B8BA-CC29-421D-BE0B-06DD027BE688}" srcOrd="6" destOrd="0" presId="urn:microsoft.com/office/officeart/2005/8/layout/hProcess7"/>
    <dgm:cxn modelId="{84AA239D-17DC-4DCF-BB0C-773F5AF11C24}" type="presParOf" srcId="{7C39B8BA-CC29-421D-BE0B-06DD027BE688}" destId="{E2E252BD-4B95-44D2-ADB6-F531370F6A6B}" srcOrd="0" destOrd="0" presId="urn:microsoft.com/office/officeart/2005/8/layout/hProcess7"/>
    <dgm:cxn modelId="{EE4F607C-E87D-45EC-B95B-D551FDFC729F}" type="presParOf" srcId="{7C39B8BA-CC29-421D-BE0B-06DD027BE688}" destId="{449C3B51-7987-4B7E-A406-60F28276B8F2}" srcOrd="1" destOrd="0" presId="urn:microsoft.com/office/officeart/2005/8/layout/hProcess7"/>
    <dgm:cxn modelId="{68C39772-B093-404C-8F11-B75112630B16}" type="presParOf" srcId="{7C39B8BA-CC29-421D-BE0B-06DD027BE688}" destId="{E206A250-7A4A-4991-AA6E-90001FD579B5}" srcOrd="2" destOrd="0" presId="urn:microsoft.com/office/officeart/2005/8/layout/hProcess7"/>
    <dgm:cxn modelId="{332E7CFB-72E1-4293-A0A5-FE8A6393C891}" type="presParOf" srcId="{BDD2CC98-BEB7-4DBB-BBE5-CA550545D63D}" destId="{4453C161-5DC1-4E0B-A92D-43C13D8788D0}" srcOrd="7" destOrd="0" presId="urn:microsoft.com/office/officeart/2005/8/layout/hProcess7"/>
    <dgm:cxn modelId="{B1A61655-AAC6-42AE-9DC1-A3FB5BA555A1}" type="presParOf" srcId="{BDD2CC98-BEB7-4DBB-BBE5-CA550545D63D}" destId="{A0B5E30F-0959-4CCF-A6FA-263F6A57626E}" srcOrd="8" destOrd="0" presId="urn:microsoft.com/office/officeart/2005/8/layout/hProcess7"/>
    <dgm:cxn modelId="{CA10B1C8-F287-436D-94E4-E733C163CE24}" type="presParOf" srcId="{A0B5E30F-0959-4CCF-A6FA-263F6A57626E}" destId="{038A6822-1858-4B55-9AEC-4D7AF170263A}" srcOrd="0" destOrd="0" presId="urn:microsoft.com/office/officeart/2005/8/layout/hProcess7"/>
    <dgm:cxn modelId="{1C9A53F0-6BCD-4D8B-B864-0A8D62369BF3}" type="presParOf" srcId="{A0B5E30F-0959-4CCF-A6FA-263F6A57626E}" destId="{B76FF103-CD72-4B5D-968C-79232824DAA2}" srcOrd="1" destOrd="0" presId="urn:microsoft.com/office/officeart/2005/8/layout/hProcess7"/>
    <dgm:cxn modelId="{4BE0AB18-9450-43F6-BAED-3FA41AF33693}" type="presParOf" srcId="{A0B5E30F-0959-4CCF-A6FA-263F6A57626E}" destId="{47F7B3AA-641B-41DB-B0B7-78732FE109C2}" srcOrd="2" destOrd="0" presId="urn:microsoft.com/office/officeart/2005/8/layout/hProcess7"/>
    <dgm:cxn modelId="{E24AF827-2420-4F24-AF34-6F370364D4DF}" type="presParOf" srcId="{BDD2CC98-BEB7-4DBB-BBE5-CA550545D63D}" destId="{369D468D-C0E8-4D02-8A44-6AC4DFBB9674}" srcOrd="9" destOrd="0" presId="urn:microsoft.com/office/officeart/2005/8/layout/hProcess7"/>
    <dgm:cxn modelId="{C92EF7C5-5A9B-45D3-9F1A-C7A10587E49F}" type="presParOf" srcId="{BDD2CC98-BEB7-4DBB-BBE5-CA550545D63D}" destId="{F130A898-8D71-4487-B943-F415CCEE7C7B}" srcOrd="10" destOrd="0" presId="urn:microsoft.com/office/officeart/2005/8/layout/hProcess7"/>
    <dgm:cxn modelId="{657E3E55-9507-45F4-ABFC-6106964D03C1}" type="presParOf" srcId="{F130A898-8D71-4487-B943-F415CCEE7C7B}" destId="{77C63F8C-EE7C-4DE1-BCA7-453A1CAE8D3D}" srcOrd="0" destOrd="0" presId="urn:microsoft.com/office/officeart/2005/8/layout/hProcess7"/>
    <dgm:cxn modelId="{E36B1FDC-0EDF-48D7-B3A9-4E0416009F87}" type="presParOf" srcId="{F130A898-8D71-4487-B943-F415CCEE7C7B}" destId="{22B417AA-2696-4B89-8E9D-A518644CC541}" srcOrd="1" destOrd="0" presId="urn:microsoft.com/office/officeart/2005/8/layout/hProcess7"/>
    <dgm:cxn modelId="{36630CC1-25AC-427E-B8C6-02DB4F958F86}" type="presParOf" srcId="{F130A898-8D71-4487-B943-F415CCEE7C7B}" destId="{9D90DE5D-5F44-4BCC-AE7C-C356CCF6C060}" srcOrd="2" destOrd="0" presId="urn:microsoft.com/office/officeart/2005/8/layout/hProcess7"/>
    <dgm:cxn modelId="{74261A4D-8ADA-402E-8D0C-8E774C66D45A}" type="presParOf" srcId="{BDD2CC98-BEB7-4DBB-BBE5-CA550545D63D}" destId="{654FAAF0-2C77-4E17-9D26-FBB4AB6C3F53}" srcOrd="11" destOrd="0" presId="urn:microsoft.com/office/officeart/2005/8/layout/hProcess7"/>
    <dgm:cxn modelId="{6A56FCA5-555B-411C-A7DB-999FE2DD0112}" type="presParOf" srcId="{BDD2CC98-BEB7-4DBB-BBE5-CA550545D63D}" destId="{AEF64AEC-B880-47C8-8951-2EED2FD35C54}" srcOrd="12" destOrd="0" presId="urn:microsoft.com/office/officeart/2005/8/layout/hProcess7"/>
    <dgm:cxn modelId="{16D2E1A5-721A-48F9-9D12-AC3D6FA84331}" type="presParOf" srcId="{AEF64AEC-B880-47C8-8951-2EED2FD35C54}" destId="{DE76D8F3-2C83-4A1D-AFA3-9CC13616A657}" srcOrd="0" destOrd="0" presId="urn:microsoft.com/office/officeart/2005/8/layout/hProcess7"/>
    <dgm:cxn modelId="{367B8DDE-49E5-4150-9821-9798698C4FFF}" type="presParOf" srcId="{AEF64AEC-B880-47C8-8951-2EED2FD35C54}" destId="{09C9F923-AEE8-4906-9336-B45FFA8C9B4A}" srcOrd="1" destOrd="0" presId="urn:microsoft.com/office/officeart/2005/8/layout/hProcess7"/>
    <dgm:cxn modelId="{A8246B40-B45B-48EF-AFE4-C49636B61411}" type="presParOf" srcId="{AEF64AEC-B880-47C8-8951-2EED2FD35C54}" destId="{0A7B934A-CD92-4D0A-AB17-BC9DEB4B3ACB}" srcOrd="2" destOrd="0" presId="urn:microsoft.com/office/officeart/2005/8/layout/hProcess7"/>
    <dgm:cxn modelId="{4F826AFE-3392-4BB1-A753-D88967E03F2E}" type="presParOf" srcId="{BDD2CC98-BEB7-4DBB-BBE5-CA550545D63D}" destId="{5A11EA1B-8D07-4272-8514-3B745F70EBCF}" srcOrd="13" destOrd="0" presId="urn:microsoft.com/office/officeart/2005/8/layout/hProcess7"/>
    <dgm:cxn modelId="{3A76FC6C-4CBA-4726-ACB5-C12C3ACA4171}" type="presParOf" srcId="{BDD2CC98-BEB7-4DBB-BBE5-CA550545D63D}" destId="{3C4A66B9-B370-4C74-B830-4373C5384252}" srcOrd="14" destOrd="0" presId="urn:microsoft.com/office/officeart/2005/8/layout/hProcess7"/>
    <dgm:cxn modelId="{BE9B8463-231B-4A4A-BB7F-E824186141D5}" type="presParOf" srcId="{3C4A66B9-B370-4C74-B830-4373C5384252}" destId="{D6D2110D-09C9-487F-B464-5A5F7C83895D}" srcOrd="0" destOrd="0" presId="urn:microsoft.com/office/officeart/2005/8/layout/hProcess7"/>
    <dgm:cxn modelId="{ECE51783-CBCE-4902-ACC1-73418E4C0113}" type="presParOf" srcId="{3C4A66B9-B370-4C74-B830-4373C5384252}" destId="{72B55EBD-7A6E-474D-A947-E3AA45586041}" srcOrd="1" destOrd="0" presId="urn:microsoft.com/office/officeart/2005/8/layout/hProcess7"/>
    <dgm:cxn modelId="{DDDD1491-497F-4450-9FA3-98F3D0F2803B}" type="presParOf" srcId="{3C4A66B9-B370-4C74-B830-4373C5384252}" destId="{9435DB80-8EE4-486A-BE7A-640F0BEEE624}" srcOrd="2" destOrd="0" presId="urn:microsoft.com/office/officeart/2005/8/layout/hProcess7"/>
    <dgm:cxn modelId="{236517EC-CE69-4ACA-BA83-908CF0F267DA}" type="presParOf" srcId="{BDD2CC98-BEB7-4DBB-BBE5-CA550545D63D}" destId="{2EB5ED25-A1AB-44AF-A381-39F33525B46C}" srcOrd="15" destOrd="0" presId="urn:microsoft.com/office/officeart/2005/8/layout/hProcess7"/>
    <dgm:cxn modelId="{2CF932CB-D08D-431C-B048-D897D9092114}" type="presParOf" srcId="{BDD2CC98-BEB7-4DBB-BBE5-CA550545D63D}" destId="{EC0E2064-FA1C-4031-A107-8249D771E288}" srcOrd="16" destOrd="0" presId="urn:microsoft.com/office/officeart/2005/8/layout/hProcess7"/>
    <dgm:cxn modelId="{9D59EDC9-B7EF-4F68-B41C-BC49D883A25D}" type="presParOf" srcId="{EC0E2064-FA1C-4031-A107-8249D771E288}" destId="{C135137A-E5B2-4085-90E0-4D8119156EEB}" srcOrd="0" destOrd="0" presId="urn:microsoft.com/office/officeart/2005/8/layout/hProcess7"/>
    <dgm:cxn modelId="{0C9CC79F-4702-42A7-A8C0-1F71258B789F}" type="presParOf" srcId="{EC0E2064-FA1C-4031-A107-8249D771E288}" destId="{4E01C6F9-9407-4CEC-8CB5-BE5E1A14402E}" srcOrd="1" destOrd="0" presId="urn:microsoft.com/office/officeart/2005/8/layout/hProcess7"/>
    <dgm:cxn modelId="{681DBBC6-3FE6-45B0-A2C3-6A8363BCDD99}" type="presParOf" srcId="{EC0E2064-FA1C-4031-A107-8249D771E288}" destId="{81ABC1BE-DA49-4EB5-815B-F3B3DCF962D2}"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037987-A452-4B91-96C3-EE146F944FF2}" type="doc">
      <dgm:prSet loTypeId="urn:microsoft.com/office/officeart/2005/8/layout/lProcess2" loCatId="list" qsTypeId="urn:microsoft.com/office/officeart/2005/8/quickstyle/3d1" qsCatId="3D" csTypeId="urn:microsoft.com/office/officeart/2005/8/colors/accent1_5" csCatId="accent1" phldr="1"/>
      <dgm:spPr/>
      <dgm:t>
        <a:bodyPr/>
        <a:lstStyle/>
        <a:p>
          <a:endParaRPr lang="es-CL"/>
        </a:p>
      </dgm:t>
    </dgm:pt>
    <dgm:pt modelId="{6290E89C-7A6D-468A-9CE3-C9365F8E36B6}">
      <dgm:prSet phldrT="[Texto]"/>
      <dgm:spPr/>
      <dgm:t>
        <a:bodyPr/>
        <a:lstStyle/>
        <a:p>
          <a:r>
            <a:rPr lang="es-ES" dirty="0"/>
            <a:t>Detectar</a:t>
          </a:r>
          <a:endParaRPr lang="es-CL" dirty="0"/>
        </a:p>
      </dgm:t>
    </dgm:pt>
    <dgm:pt modelId="{16A0E1C1-7CAB-4CEA-807A-8F086BD9F152}" type="parTrans" cxnId="{A171EA56-52DC-469C-901B-7503923B6754}">
      <dgm:prSet/>
      <dgm:spPr/>
      <dgm:t>
        <a:bodyPr/>
        <a:lstStyle/>
        <a:p>
          <a:endParaRPr lang="es-CL"/>
        </a:p>
      </dgm:t>
    </dgm:pt>
    <dgm:pt modelId="{42F2F5EC-FFAA-4935-A3D2-877212752114}" type="sibTrans" cxnId="{A171EA56-52DC-469C-901B-7503923B6754}">
      <dgm:prSet/>
      <dgm:spPr/>
      <dgm:t>
        <a:bodyPr/>
        <a:lstStyle/>
        <a:p>
          <a:endParaRPr lang="es-CL"/>
        </a:p>
      </dgm:t>
    </dgm:pt>
    <dgm:pt modelId="{6836203D-43BF-429F-8325-1DD12ADF2480}">
      <dgm:prSet phldrT="[Texto]"/>
      <dgm:spPr/>
      <dgm:t>
        <a:bodyPr/>
        <a:lstStyle/>
        <a:p>
          <a:r>
            <a:rPr lang="es-ES" dirty="0"/>
            <a:t>Inicio de </a:t>
          </a:r>
        </a:p>
        <a:p>
          <a:r>
            <a:rPr lang="es-ES" dirty="0"/>
            <a:t>Actividades</a:t>
          </a:r>
          <a:endParaRPr lang="es-CL" dirty="0"/>
        </a:p>
      </dgm:t>
    </dgm:pt>
    <dgm:pt modelId="{2A099DD6-80DA-4E82-94DF-075D38095A4F}" type="parTrans" cxnId="{A2ADDD7B-807E-4EF8-B651-8BE396CC6C36}">
      <dgm:prSet/>
      <dgm:spPr/>
      <dgm:t>
        <a:bodyPr/>
        <a:lstStyle/>
        <a:p>
          <a:endParaRPr lang="es-CL"/>
        </a:p>
      </dgm:t>
    </dgm:pt>
    <dgm:pt modelId="{3D1A9325-31F6-4A8C-B767-5E5C922BCECE}" type="sibTrans" cxnId="{A2ADDD7B-807E-4EF8-B651-8BE396CC6C36}">
      <dgm:prSet/>
      <dgm:spPr/>
      <dgm:t>
        <a:bodyPr/>
        <a:lstStyle/>
        <a:p>
          <a:endParaRPr lang="es-CL"/>
        </a:p>
      </dgm:t>
    </dgm:pt>
    <dgm:pt modelId="{ED4E4EBF-F21E-4BF0-83B6-F93F034FE999}">
      <dgm:prSet phldrT="[Texto]"/>
      <dgm:spPr/>
      <dgm:t>
        <a:bodyPr/>
        <a:lstStyle/>
        <a:p>
          <a:r>
            <a:rPr lang="es-CL" dirty="0"/>
            <a:t>Experiencia Fiscalizadora</a:t>
          </a:r>
        </a:p>
      </dgm:t>
    </dgm:pt>
    <dgm:pt modelId="{218B7AD7-6177-4056-973F-5C56A4347BC3}" type="parTrans" cxnId="{E7F8DD7A-76B5-4691-BBFE-B80F91E3AB4E}">
      <dgm:prSet/>
      <dgm:spPr/>
      <dgm:t>
        <a:bodyPr/>
        <a:lstStyle/>
        <a:p>
          <a:endParaRPr lang="es-CL"/>
        </a:p>
      </dgm:t>
    </dgm:pt>
    <dgm:pt modelId="{B2A66485-B37E-4715-9779-64DF81067495}" type="sibTrans" cxnId="{E7F8DD7A-76B5-4691-BBFE-B80F91E3AB4E}">
      <dgm:prSet/>
      <dgm:spPr/>
      <dgm:t>
        <a:bodyPr/>
        <a:lstStyle/>
        <a:p>
          <a:endParaRPr lang="es-CL"/>
        </a:p>
      </dgm:t>
    </dgm:pt>
    <dgm:pt modelId="{AE0083B6-4DDA-41A5-B10D-3B6936BB661D}">
      <dgm:prSet phldrT="[Texto]"/>
      <dgm:spPr/>
      <dgm:t>
        <a:bodyPr/>
        <a:lstStyle/>
        <a:p>
          <a:r>
            <a:rPr lang="es-ES" dirty="0"/>
            <a:t>Condicionar</a:t>
          </a:r>
          <a:endParaRPr lang="es-CL" dirty="0"/>
        </a:p>
      </dgm:t>
    </dgm:pt>
    <dgm:pt modelId="{386807D4-1BF2-460E-92AF-8C4357F3C6AF}" type="parTrans" cxnId="{EDA314C3-DA5A-42DA-8262-D55194F6B636}">
      <dgm:prSet/>
      <dgm:spPr/>
      <dgm:t>
        <a:bodyPr/>
        <a:lstStyle/>
        <a:p>
          <a:endParaRPr lang="es-CL"/>
        </a:p>
      </dgm:t>
    </dgm:pt>
    <dgm:pt modelId="{B4FE6FA0-6ABC-453E-B480-1F25D4D94DBE}" type="sibTrans" cxnId="{EDA314C3-DA5A-42DA-8262-D55194F6B636}">
      <dgm:prSet/>
      <dgm:spPr/>
      <dgm:t>
        <a:bodyPr/>
        <a:lstStyle/>
        <a:p>
          <a:endParaRPr lang="es-CL"/>
        </a:p>
      </dgm:t>
    </dgm:pt>
    <dgm:pt modelId="{7066D933-77DB-4E9F-8A27-621D38D43322}">
      <dgm:prSet phldrT="[Texto]" custT="1"/>
      <dgm:spPr/>
      <dgm:t>
        <a:bodyPr/>
        <a:lstStyle/>
        <a:p>
          <a:r>
            <a:rPr lang="es-CL" sz="1300" dirty="0"/>
            <a:t>Marcas:</a:t>
          </a:r>
        </a:p>
      </dgm:t>
    </dgm:pt>
    <dgm:pt modelId="{B940389A-DBBA-49BB-B9AF-A56C03CC4B9C}" type="parTrans" cxnId="{B3CA779F-F6C5-4043-A393-70BB9CB0FDB9}">
      <dgm:prSet/>
      <dgm:spPr/>
      <dgm:t>
        <a:bodyPr/>
        <a:lstStyle/>
        <a:p>
          <a:endParaRPr lang="es-CL"/>
        </a:p>
      </dgm:t>
    </dgm:pt>
    <dgm:pt modelId="{97620681-01F3-4997-8944-89E3CE41D205}" type="sibTrans" cxnId="{B3CA779F-F6C5-4043-A393-70BB9CB0FDB9}">
      <dgm:prSet/>
      <dgm:spPr/>
      <dgm:t>
        <a:bodyPr/>
        <a:lstStyle/>
        <a:p>
          <a:endParaRPr lang="es-CL"/>
        </a:p>
      </dgm:t>
    </dgm:pt>
    <dgm:pt modelId="{6E9F4F1D-2CDA-46CA-A723-9224B6CE1A8C}">
      <dgm:prSet phldrT="[Texto]"/>
      <dgm:spPr/>
      <dgm:t>
        <a:bodyPr/>
        <a:lstStyle/>
        <a:p>
          <a:r>
            <a:rPr lang="es-CL" dirty="0"/>
            <a:t>Recuperar</a:t>
          </a:r>
        </a:p>
      </dgm:t>
    </dgm:pt>
    <dgm:pt modelId="{E1EE54CA-0384-416B-8C8B-649035C74412}" type="parTrans" cxnId="{31D962A9-8BEE-414C-A783-3AA19236DC5B}">
      <dgm:prSet/>
      <dgm:spPr/>
      <dgm:t>
        <a:bodyPr/>
        <a:lstStyle/>
        <a:p>
          <a:endParaRPr lang="es-CL"/>
        </a:p>
      </dgm:t>
    </dgm:pt>
    <dgm:pt modelId="{AB170AD5-1421-4DE3-87DC-4F3B9ACC740D}" type="sibTrans" cxnId="{31D962A9-8BEE-414C-A783-3AA19236DC5B}">
      <dgm:prSet/>
      <dgm:spPr/>
      <dgm:t>
        <a:bodyPr/>
        <a:lstStyle/>
        <a:p>
          <a:endParaRPr lang="es-CL"/>
        </a:p>
      </dgm:t>
    </dgm:pt>
    <dgm:pt modelId="{6C158B29-F4D1-4B0A-851F-E2E6A1BDCB94}">
      <dgm:prSet phldrT="[Texto]"/>
      <dgm:spPr/>
      <dgm:t>
        <a:bodyPr/>
        <a:lstStyle/>
        <a:p>
          <a:r>
            <a:rPr lang="es-CL" dirty="0"/>
            <a:t>Modelos Analíticos: emisores y receptores</a:t>
          </a:r>
        </a:p>
      </dgm:t>
    </dgm:pt>
    <dgm:pt modelId="{E8846433-EFDA-4D60-8835-A431A9562E65}" type="parTrans" cxnId="{74A4047B-8351-43A9-A3B6-79A349755C3D}">
      <dgm:prSet/>
      <dgm:spPr/>
      <dgm:t>
        <a:bodyPr/>
        <a:lstStyle/>
        <a:p>
          <a:endParaRPr lang="es-CL"/>
        </a:p>
      </dgm:t>
    </dgm:pt>
    <dgm:pt modelId="{20FE2D4D-37EC-4934-A03B-EF419ADA564A}" type="sibTrans" cxnId="{74A4047B-8351-43A9-A3B6-79A349755C3D}">
      <dgm:prSet/>
      <dgm:spPr/>
      <dgm:t>
        <a:bodyPr/>
        <a:lstStyle/>
        <a:p>
          <a:endParaRPr lang="es-CL"/>
        </a:p>
      </dgm:t>
    </dgm:pt>
    <dgm:pt modelId="{5A00FB40-463F-495C-B229-85CE7FBD9E0A}">
      <dgm:prSet phldrT="[Texto]" custT="1"/>
      <dgm:spPr/>
      <dgm:t>
        <a:bodyPr/>
        <a:lstStyle/>
        <a:p>
          <a:r>
            <a:rPr lang="es-CL" sz="1300" b="1" dirty="0"/>
            <a:t>Art 8 ter CT</a:t>
          </a:r>
        </a:p>
      </dgm:t>
    </dgm:pt>
    <dgm:pt modelId="{558E41B3-6EBD-4D59-BA98-9C85334B29DB}" type="parTrans" cxnId="{38179C22-F106-4C3E-841A-51732AEC7D81}">
      <dgm:prSet/>
      <dgm:spPr/>
      <dgm:t>
        <a:bodyPr/>
        <a:lstStyle/>
        <a:p>
          <a:endParaRPr lang="es-CL"/>
        </a:p>
      </dgm:t>
    </dgm:pt>
    <dgm:pt modelId="{DA067BFD-B9C8-429E-81F4-8F85BB908F65}" type="sibTrans" cxnId="{38179C22-F106-4C3E-841A-51732AEC7D81}">
      <dgm:prSet/>
      <dgm:spPr/>
      <dgm:t>
        <a:bodyPr/>
        <a:lstStyle/>
        <a:p>
          <a:endParaRPr lang="es-CL"/>
        </a:p>
      </dgm:t>
    </dgm:pt>
    <dgm:pt modelId="{D8E816B2-55E5-4336-8D66-D7A76B804680}">
      <dgm:prSet phldrT="[Texto]"/>
      <dgm:spPr/>
      <dgm:t>
        <a:bodyPr/>
        <a:lstStyle/>
        <a:p>
          <a:r>
            <a:rPr lang="es-ES" dirty="0"/>
            <a:t>Sancionar</a:t>
          </a:r>
          <a:endParaRPr lang="es-CL" dirty="0"/>
        </a:p>
      </dgm:t>
    </dgm:pt>
    <dgm:pt modelId="{84FD4CC0-F578-4809-B0FE-C1BD9E37259E}" type="parTrans" cxnId="{EF78B5CD-CDB3-45E8-8D9E-FA50E8D1B763}">
      <dgm:prSet/>
      <dgm:spPr/>
      <dgm:t>
        <a:bodyPr/>
        <a:lstStyle/>
        <a:p>
          <a:endParaRPr lang="es-CL"/>
        </a:p>
      </dgm:t>
    </dgm:pt>
    <dgm:pt modelId="{0076914D-0100-4D61-974C-47DA29A7DB0D}" type="sibTrans" cxnId="{EF78B5CD-CDB3-45E8-8D9E-FA50E8D1B763}">
      <dgm:prSet/>
      <dgm:spPr/>
      <dgm:t>
        <a:bodyPr/>
        <a:lstStyle/>
        <a:p>
          <a:endParaRPr lang="es-CL"/>
        </a:p>
      </dgm:t>
    </dgm:pt>
    <dgm:pt modelId="{C7F2E81C-128D-4300-9AFD-BDBDFEC00A58}">
      <dgm:prSet phldrT="[Texto]" custT="1"/>
      <dgm:spPr/>
      <dgm:t>
        <a:bodyPr/>
        <a:lstStyle/>
        <a:p>
          <a:r>
            <a:rPr lang="es-CL" sz="1300" dirty="0"/>
            <a:t>Emisión documentos</a:t>
          </a:r>
        </a:p>
      </dgm:t>
    </dgm:pt>
    <dgm:pt modelId="{69D9D796-B4B9-4D3B-8CFA-6AD03997971C}" type="parTrans" cxnId="{E68A0A7D-0D6D-4DC2-948A-74168940E1A8}">
      <dgm:prSet/>
      <dgm:spPr/>
      <dgm:t>
        <a:bodyPr/>
        <a:lstStyle/>
        <a:p>
          <a:endParaRPr lang="es-CL"/>
        </a:p>
      </dgm:t>
    </dgm:pt>
    <dgm:pt modelId="{5244DD11-13D3-49A8-837F-DA3835FCEE27}" type="sibTrans" cxnId="{E68A0A7D-0D6D-4DC2-948A-74168940E1A8}">
      <dgm:prSet/>
      <dgm:spPr/>
      <dgm:t>
        <a:bodyPr/>
        <a:lstStyle/>
        <a:p>
          <a:endParaRPr lang="es-CL"/>
        </a:p>
      </dgm:t>
    </dgm:pt>
    <dgm:pt modelId="{F6D12397-98ED-41C8-89D8-F8ABC0E8918C}">
      <dgm:prSet custT="1"/>
      <dgm:spPr/>
      <dgm:t>
        <a:bodyPr/>
        <a:lstStyle/>
        <a:p>
          <a:r>
            <a:rPr lang="es-ES" sz="1300" dirty="0"/>
            <a:t>Revocar, restringir o diferir folios</a:t>
          </a:r>
          <a:endParaRPr lang="es-CL" sz="1300" dirty="0"/>
        </a:p>
      </dgm:t>
    </dgm:pt>
    <dgm:pt modelId="{55C5B64D-A3E1-4AE8-B1A9-52B67794A1AB}" type="parTrans" cxnId="{27E88B21-9514-4A34-96D2-D3CAE980399D}">
      <dgm:prSet/>
      <dgm:spPr/>
      <dgm:t>
        <a:bodyPr/>
        <a:lstStyle/>
        <a:p>
          <a:endParaRPr lang="es-CL"/>
        </a:p>
      </dgm:t>
    </dgm:pt>
    <dgm:pt modelId="{6EB1FD2F-4F7B-46F4-B242-EB6836EA44D2}" type="sibTrans" cxnId="{27E88B21-9514-4A34-96D2-D3CAE980399D}">
      <dgm:prSet/>
      <dgm:spPr/>
      <dgm:t>
        <a:bodyPr/>
        <a:lstStyle/>
        <a:p>
          <a:endParaRPr lang="es-CL"/>
        </a:p>
      </dgm:t>
    </dgm:pt>
    <dgm:pt modelId="{A3888EF2-57A9-4084-B919-3ECCBA9A0009}">
      <dgm:prSet phldrT="[Texto]"/>
      <dgm:spPr/>
      <dgm:t>
        <a:bodyPr/>
        <a:lstStyle/>
        <a:p>
          <a:r>
            <a:rPr lang="es-ES" dirty="0"/>
            <a:t>Acciones de Fiscalización</a:t>
          </a:r>
          <a:endParaRPr lang="es-CL" dirty="0"/>
        </a:p>
      </dgm:t>
    </dgm:pt>
    <dgm:pt modelId="{1407C7A1-B8E8-45BF-837C-53A5B05250EC}" type="parTrans" cxnId="{89C07328-C8FB-49E6-8B0E-A0941D74F873}">
      <dgm:prSet/>
      <dgm:spPr/>
      <dgm:t>
        <a:bodyPr/>
        <a:lstStyle/>
        <a:p>
          <a:endParaRPr lang="es-CL"/>
        </a:p>
      </dgm:t>
    </dgm:pt>
    <dgm:pt modelId="{A9DA9236-71F4-40B7-A837-FC805493C405}" type="sibTrans" cxnId="{89C07328-C8FB-49E6-8B0E-A0941D74F873}">
      <dgm:prSet/>
      <dgm:spPr/>
      <dgm:t>
        <a:bodyPr/>
        <a:lstStyle/>
        <a:p>
          <a:endParaRPr lang="es-CL"/>
        </a:p>
      </dgm:t>
    </dgm:pt>
    <dgm:pt modelId="{E81F5FC0-B752-46B6-9855-0B5023E62D50}">
      <dgm:prSet phldrT="[Texto]"/>
      <dgm:spPr/>
      <dgm:t>
        <a:bodyPr/>
        <a:lstStyle/>
        <a:p>
          <a:r>
            <a:rPr lang="es-ES" dirty="0"/>
            <a:t>Querellas y Sanciones</a:t>
          </a:r>
          <a:endParaRPr lang="es-CL" dirty="0"/>
        </a:p>
      </dgm:t>
    </dgm:pt>
    <dgm:pt modelId="{648B66D7-12E6-4923-85C8-6DDF8D02313F}" type="parTrans" cxnId="{82FB9CBE-63DE-4468-B6F7-B17D0242879E}">
      <dgm:prSet/>
      <dgm:spPr/>
      <dgm:t>
        <a:bodyPr/>
        <a:lstStyle/>
        <a:p>
          <a:endParaRPr lang="es-CL"/>
        </a:p>
      </dgm:t>
    </dgm:pt>
    <dgm:pt modelId="{BB6F6C59-6F59-4DCA-9E18-C7A4B85F5FBD}" type="sibTrans" cxnId="{82FB9CBE-63DE-4468-B6F7-B17D0242879E}">
      <dgm:prSet/>
      <dgm:spPr/>
      <dgm:t>
        <a:bodyPr/>
        <a:lstStyle/>
        <a:p>
          <a:endParaRPr lang="es-CL"/>
        </a:p>
      </dgm:t>
    </dgm:pt>
    <dgm:pt modelId="{3FB4C514-B91F-4908-B9C5-B67A156A3E77}">
      <dgm:prSet phldrT="[Texto]"/>
      <dgm:spPr/>
      <dgm:t>
        <a:bodyPr/>
        <a:lstStyle/>
        <a:p>
          <a:r>
            <a:rPr lang="es-ES" dirty="0"/>
            <a:t>Prevenir</a:t>
          </a:r>
          <a:endParaRPr lang="es-CL" dirty="0"/>
        </a:p>
      </dgm:t>
    </dgm:pt>
    <dgm:pt modelId="{50F59861-5D46-469E-8BDB-8E7A76509CF2}" type="parTrans" cxnId="{27CAEE33-96D1-4F95-82D2-16CF0E931884}">
      <dgm:prSet/>
      <dgm:spPr/>
      <dgm:t>
        <a:bodyPr/>
        <a:lstStyle/>
        <a:p>
          <a:endParaRPr lang="es-CL"/>
        </a:p>
      </dgm:t>
    </dgm:pt>
    <dgm:pt modelId="{CCE9C29E-673B-40D7-87F5-26F7C7D19E2B}" type="sibTrans" cxnId="{27CAEE33-96D1-4F95-82D2-16CF0E931884}">
      <dgm:prSet/>
      <dgm:spPr/>
      <dgm:t>
        <a:bodyPr/>
        <a:lstStyle/>
        <a:p>
          <a:endParaRPr lang="es-CL"/>
        </a:p>
      </dgm:t>
    </dgm:pt>
    <dgm:pt modelId="{DC78B1E8-CFC5-451E-8017-420A94FB3A1F}">
      <dgm:prSet phldrT="[Texto]"/>
      <dgm:spPr/>
      <dgm:t>
        <a:bodyPr/>
        <a:lstStyle/>
        <a:p>
          <a:r>
            <a:rPr lang="es-ES" dirty="0"/>
            <a:t>Alerta a receptores sobre sus operaciones</a:t>
          </a:r>
          <a:endParaRPr lang="es-CL" dirty="0"/>
        </a:p>
      </dgm:t>
    </dgm:pt>
    <dgm:pt modelId="{7D6CA10E-9E91-47DB-9494-8A8B8F13F643}" type="parTrans" cxnId="{C99B6B5B-0F11-450D-9B7E-B3439663D8A0}">
      <dgm:prSet/>
      <dgm:spPr/>
      <dgm:t>
        <a:bodyPr/>
        <a:lstStyle/>
        <a:p>
          <a:endParaRPr lang="es-CL"/>
        </a:p>
      </dgm:t>
    </dgm:pt>
    <dgm:pt modelId="{04DB8034-818D-44A5-A808-51A7DE473EB1}" type="sibTrans" cxnId="{C99B6B5B-0F11-450D-9B7E-B3439663D8A0}">
      <dgm:prSet/>
      <dgm:spPr/>
      <dgm:t>
        <a:bodyPr/>
        <a:lstStyle/>
        <a:p>
          <a:endParaRPr lang="es-CL"/>
        </a:p>
      </dgm:t>
    </dgm:pt>
    <dgm:pt modelId="{A05340EE-75B3-4F32-B1E3-CCF71236B102}">
      <dgm:prSet phldrT="[Texto]"/>
      <dgm:spPr/>
      <dgm:t>
        <a:bodyPr/>
        <a:lstStyle/>
        <a:p>
          <a:r>
            <a:rPr lang="es-ES" dirty="0"/>
            <a:t>Campañas Publicitarias: “No caigas en la Trampa”</a:t>
          </a:r>
          <a:endParaRPr lang="es-CL" dirty="0"/>
        </a:p>
      </dgm:t>
    </dgm:pt>
    <dgm:pt modelId="{252A47CB-1E1A-4247-929F-FC29261B5D49}" type="parTrans" cxnId="{6645D9D8-AA7A-4779-BFE7-DC45773F76E5}">
      <dgm:prSet/>
      <dgm:spPr/>
      <dgm:t>
        <a:bodyPr/>
        <a:lstStyle/>
        <a:p>
          <a:endParaRPr lang="es-CL"/>
        </a:p>
      </dgm:t>
    </dgm:pt>
    <dgm:pt modelId="{D8FD9805-A9BC-4D77-BBD4-A865CB0066D7}" type="sibTrans" cxnId="{6645D9D8-AA7A-4779-BFE7-DC45773F76E5}">
      <dgm:prSet/>
      <dgm:spPr/>
      <dgm:t>
        <a:bodyPr/>
        <a:lstStyle/>
        <a:p>
          <a:endParaRPr lang="es-CL"/>
        </a:p>
      </dgm:t>
    </dgm:pt>
    <dgm:pt modelId="{ACA1A34A-F522-40EA-A959-EDB8D8B4CF79}">
      <dgm:prSet phldrT="[Texto]"/>
      <dgm:spPr/>
      <dgm:t>
        <a:bodyPr/>
        <a:lstStyle/>
        <a:p>
          <a:r>
            <a:rPr lang="es-ES" dirty="0"/>
            <a:t>Mensajería correctiva</a:t>
          </a:r>
          <a:endParaRPr lang="es-CL" dirty="0"/>
        </a:p>
      </dgm:t>
    </dgm:pt>
    <dgm:pt modelId="{6B81308D-7D4E-478D-AA52-3DD4A5D032A9}" type="parTrans" cxnId="{24FDD0FE-97CD-4C58-847A-C581DCF8C8E9}">
      <dgm:prSet/>
      <dgm:spPr/>
      <dgm:t>
        <a:bodyPr/>
        <a:lstStyle/>
        <a:p>
          <a:endParaRPr lang="es-CL"/>
        </a:p>
      </dgm:t>
    </dgm:pt>
    <dgm:pt modelId="{B3C96222-B88B-45E5-AF35-AB1B90FA6290}" type="sibTrans" cxnId="{24FDD0FE-97CD-4C58-847A-C581DCF8C8E9}">
      <dgm:prSet/>
      <dgm:spPr/>
      <dgm:t>
        <a:bodyPr/>
        <a:lstStyle/>
        <a:p>
          <a:endParaRPr lang="es-CL"/>
        </a:p>
      </dgm:t>
    </dgm:pt>
    <dgm:pt modelId="{A6059DBE-FB56-4255-B12E-58F7896B0D95}">
      <dgm:prSet phldrT="[Texto]" custT="1"/>
      <dgm:spPr/>
      <dgm:t>
        <a:bodyPr/>
        <a:lstStyle/>
        <a:p>
          <a:r>
            <a:rPr lang="es-CL" sz="1300" dirty="0"/>
            <a:t>Condonaciones</a:t>
          </a:r>
        </a:p>
      </dgm:t>
    </dgm:pt>
    <dgm:pt modelId="{02088AC7-CF87-4D3A-BA77-591C7AFB609D}" type="parTrans" cxnId="{0EA67B43-51E3-4B45-AED6-A5363435ADFC}">
      <dgm:prSet/>
      <dgm:spPr/>
      <dgm:t>
        <a:bodyPr/>
        <a:lstStyle/>
        <a:p>
          <a:endParaRPr lang="es-CL"/>
        </a:p>
      </dgm:t>
    </dgm:pt>
    <dgm:pt modelId="{A7AC8108-FD7B-4CE5-AC78-E3CDF3E6FB9E}" type="sibTrans" cxnId="{0EA67B43-51E3-4B45-AED6-A5363435ADFC}">
      <dgm:prSet/>
      <dgm:spPr/>
      <dgm:t>
        <a:bodyPr/>
        <a:lstStyle/>
        <a:p>
          <a:endParaRPr lang="es-CL"/>
        </a:p>
      </dgm:t>
    </dgm:pt>
    <dgm:pt modelId="{74A0D06B-28EE-4923-B127-FCF65B5CC956}">
      <dgm:prSet phldrT="[Texto]" custT="1"/>
      <dgm:spPr/>
      <dgm:t>
        <a:bodyPr/>
        <a:lstStyle/>
        <a:p>
          <a:r>
            <a:rPr lang="es-CL" sz="1300" dirty="0"/>
            <a:t>Documentos en RCV</a:t>
          </a:r>
        </a:p>
      </dgm:t>
    </dgm:pt>
    <dgm:pt modelId="{E7DC6FDB-8E30-40EA-997D-94D17E7C8A74}" type="parTrans" cxnId="{F1CB545E-5663-4411-BDDF-AB533C9A9682}">
      <dgm:prSet/>
      <dgm:spPr/>
      <dgm:t>
        <a:bodyPr/>
        <a:lstStyle/>
        <a:p>
          <a:endParaRPr lang="es-CL"/>
        </a:p>
      </dgm:t>
    </dgm:pt>
    <dgm:pt modelId="{5D9A0A8A-6A6D-4511-A1BC-D4C73BCB7544}" type="sibTrans" cxnId="{F1CB545E-5663-4411-BDDF-AB533C9A9682}">
      <dgm:prSet/>
      <dgm:spPr/>
      <dgm:t>
        <a:bodyPr/>
        <a:lstStyle/>
        <a:p>
          <a:endParaRPr lang="es-CL"/>
        </a:p>
      </dgm:t>
    </dgm:pt>
    <dgm:pt modelId="{84DD80BB-478C-4908-9BB6-874B36AC5463}" type="pres">
      <dgm:prSet presAssocID="{95037987-A452-4B91-96C3-EE146F944FF2}" presName="theList" presStyleCnt="0">
        <dgm:presLayoutVars>
          <dgm:dir/>
          <dgm:animLvl val="lvl"/>
          <dgm:resizeHandles val="exact"/>
        </dgm:presLayoutVars>
      </dgm:prSet>
      <dgm:spPr/>
      <dgm:t>
        <a:bodyPr/>
        <a:lstStyle/>
        <a:p>
          <a:endParaRPr lang="es-ES"/>
        </a:p>
      </dgm:t>
    </dgm:pt>
    <dgm:pt modelId="{1C023E3C-98B3-4590-AE90-51FBF9668CBA}" type="pres">
      <dgm:prSet presAssocID="{3FB4C514-B91F-4908-B9C5-B67A156A3E77}" presName="compNode" presStyleCnt="0"/>
      <dgm:spPr/>
    </dgm:pt>
    <dgm:pt modelId="{8DF6FED0-8717-4C8D-9845-999D1DE40001}" type="pres">
      <dgm:prSet presAssocID="{3FB4C514-B91F-4908-B9C5-B67A156A3E77}" presName="aNode" presStyleLbl="bgShp" presStyleIdx="0" presStyleCnt="5"/>
      <dgm:spPr/>
      <dgm:t>
        <a:bodyPr/>
        <a:lstStyle/>
        <a:p>
          <a:endParaRPr lang="es-ES"/>
        </a:p>
      </dgm:t>
    </dgm:pt>
    <dgm:pt modelId="{D0B1D956-5805-4FEA-8C66-4B59742BC210}" type="pres">
      <dgm:prSet presAssocID="{3FB4C514-B91F-4908-B9C5-B67A156A3E77}" presName="textNode" presStyleLbl="bgShp" presStyleIdx="0" presStyleCnt="5"/>
      <dgm:spPr/>
      <dgm:t>
        <a:bodyPr/>
        <a:lstStyle/>
        <a:p>
          <a:endParaRPr lang="es-ES"/>
        </a:p>
      </dgm:t>
    </dgm:pt>
    <dgm:pt modelId="{2B9853AC-7582-4509-A83C-9F37A22C8206}" type="pres">
      <dgm:prSet presAssocID="{3FB4C514-B91F-4908-B9C5-B67A156A3E77}" presName="compChildNode" presStyleCnt="0"/>
      <dgm:spPr/>
    </dgm:pt>
    <dgm:pt modelId="{697179A8-D166-4818-B700-C8E49E6FA140}" type="pres">
      <dgm:prSet presAssocID="{3FB4C514-B91F-4908-B9C5-B67A156A3E77}" presName="theInnerList" presStyleCnt="0"/>
      <dgm:spPr/>
    </dgm:pt>
    <dgm:pt modelId="{AF0656AC-0B19-4956-A044-86EA8A05CC1A}" type="pres">
      <dgm:prSet presAssocID="{DC78B1E8-CFC5-451E-8017-420A94FB3A1F}" presName="childNode" presStyleLbl="node1" presStyleIdx="0" presStyleCnt="10">
        <dgm:presLayoutVars>
          <dgm:bulletEnabled val="1"/>
        </dgm:presLayoutVars>
      </dgm:prSet>
      <dgm:spPr/>
      <dgm:t>
        <a:bodyPr/>
        <a:lstStyle/>
        <a:p>
          <a:endParaRPr lang="es-ES"/>
        </a:p>
      </dgm:t>
    </dgm:pt>
    <dgm:pt modelId="{86B57B26-2833-4A83-A23E-D14FB7D3A5CF}" type="pres">
      <dgm:prSet presAssocID="{DC78B1E8-CFC5-451E-8017-420A94FB3A1F}" presName="aSpace2" presStyleCnt="0"/>
      <dgm:spPr/>
    </dgm:pt>
    <dgm:pt modelId="{CF0DBDBE-8051-4FBE-B233-DC510FADEAA3}" type="pres">
      <dgm:prSet presAssocID="{A05340EE-75B3-4F32-B1E3-CCF71236B102}" presName="childNode" presStyleLbl="node1" presStyleIdx="1" presStyleCnt="10">
        <dgm:presLayoutVars>
          <dgm:bulletEnabled val="1"/>
        </dgm:presLayoutVars>
      </dgm:prSet>
      <dgm:spPr/>
      <dgm:t>
        <a:bodyPr/>
        <a:lstStyle/>
        <a:p>
          <a:endParaRPr lang="es-ES"/>
        </a:p>
      </dgm:t>
    </dgm:pt>
    <dgm:pt modelId="{EA39A654-EB71-49CC-ABE5-BBAEA584FC95}" type="pres">
      <dgm:prSet presAssocID="{3FB4C514-B91F-4908-B9C5-B67A156A3E77}" presName="aSpace" presStyleCnt="0"/>
      <dgm:spPr/>
    </dgm:pt>
    <dgm:pt modelId="{106637DC-7F2C-4AEC-9F81-CD96148FFEDA}" type="pres">
      <dgm:prSet presAssocID="{6290E89C-7A6D-468A-9CE3-C9365F8E36B6}" presName="compNode" presStyleCnt="0"/>
      <dgm:spPr/>
    </dgm:pt>
    <dgm:pt modelId="{017F04CE-6383-4A8A-B5E2-A80F06380BBA}" type="pres">
      <dgm:prSet presAssocID="{6290E89C-7A6D-468A-9CE3-C9365F8E36B6}" presName="aNode" presStyleLbl="bgShp" presStyleIdx="1" presStyleCnt="5" custLinFactNeighborX="-2240" custLinFactNeighborY="1346"/>
      <dgm:spPr/>
      <dgm:t>
        <a:bodyPr/>
        <a:lstStyle/>
        <a:p>
          <a:endParaRPr lang="es-ES"/>
        </a:p>
      </dgm:t>
    </dgm:pt>
    <dgm:pt modelId="{51FD0141-0871-4EAB-BDC6-3623BE30D1A6}" type="pres">
      <dgm:prSet presAssocID="{6290E89C-7A6D-468A-9CE3-C9365F8E36B6}" presName="textNode" presStyleLbl="bgShp" presStyleIdx="1" presStyleCnt="5"/>
      <dgm:spPr/>
      <dgm:t>
        <a:bodyPr/>
        <a:lstStyle/>
        <a:p>
          <a:endParaRPr lang="es-ES"/>
        </a:p>
      </dgm:t>
    </dgm:pt>
    <dgm:pt modelId="{78FB81CA-A957-4D2A-B4A9-CDD7C738B5E6}" type="pres">
      <dgm:prSet presAssocID="{6290E89C-7A6D-468A-9CE3-C9365F8E36B6}" presName="compChildNode" presStyleCnt="0"/>
      <dgm:spPr/>
    </dgm:pt>
    <dgm:pt modelId="{6106B5AE-6612-4561-8719-F9A586ECF8FB}" type="pres">
      <dgm:prSet presAssocID="{6290E89C-7A6D-468A-9CE3-C9365F8E36B6}" presName="theInnerList" presStyleCnt="0"/>
      <dgm:spPr/>
    </dgm:pt>
    <dgm:pt modelId="{1101A387-9ED2-4789-A515-3D8189EA413D}" type="pres">
      <dgm:prSet presAssocID="{6836203D-43BF-429F-8325-1DD12ADF2480}" presName="childNode" presStyleLbl="node1" presStyleIdx="2" presStyleCnt="10">
        <dgm:presLayoutVars>
          <dgm:bulletEnabled val="1"/>
        </dgm:presLayoutVars>
      </dgm:prSet>
      <dgm:spPr/>
      <dgm:t>
        <a:bodyPr/>
        <a:lstStyle/>
        <a:p>
          <a:endParaRPr lang="es-ES"/>
        </a:p>
      </dgm:t>
    </dgm:pt>
    <dgm:pt modelId="{E39A4ADD-C478-4742-935F-E7862D63F2C9}" type="pres">
      <dgm:prSet presAssocID="{6836203D-43BF-429F-8325-1DD12ADF2480}" presName="aSpace2" presStyleCnt="0"/>
      <dgm:spPr/>
    </dgm:pt>
    <dgm:pt modelId="{B0C46181-44CF-44AD-B821-487BC6DBB3EE}" type="pres">
      <dgm:prSet presAssocID="{ED4E4EBF-F21E-4BF0-83B6-F93F034FE999}" presName="childNode" presStyleLbl="node1" presStyleIdx="3" presStyleCnt="10">
        <dgm:presLayoutVars>
          <dgm:bulletEnabled val="1"/>
        </dgm:presLayoutVars>
      </dgm:prSet>
      <dgm:spPr/>
      <dgm:t>
        <a:bodyPr/>
        <a:lstStyle/>
        <a:p>
          <a:endParaRPr lang="es-ES"/>
        </a:p>
      </dgm:t>
    </dgm:pt>
    <dgm:pt modelId="{3E822282-F9FD-460E-B3E5-80B8EF759428}" type="pres">
      <dgm:prSet presAssocID="{ED4E4EBF-F21E-4BF0-83B6-F93F034FE999}" presName="aSpace2" presStyleCnt="0"/>
      <dgm:spPr/>
    </dgm:pt>
    <dgm:pt modelId="{521747B2-E388-4E52-8E57-19F62E2AE8C9}" type="pres">
      <dgm:prSet presAssocID="{6C158B29-F4D1-4B0A-851F-E2E6A1BDCB94}" presName="childNode" presStyleLbl="node1" presStyleIdx="4" presStyleCnt="10">
        <dgm:presLayoutVars>
          <dgm:bulletEnabled val="1"/>
        </dgm:presLayoutVars>
      </dgm:prSet>
      <dgm:spPr/>
      <dgm:t>
        <a:bodyPr/>
        <a:lstStyle/>
        <a:p>
          <a:endParaRPr lang="es-ES"/>
        </a:p>
      </dgm:t>
    </dgm:pt>
    <dgm:pt modelId="{EC6BD077-0293-4AC7-9177-9DE5521F4412}" type="pres">
      <dgm:prSet presAssocID="{6290E89C-7A6D-468A-9CE3-C9365F8E36B6}" presName="aSpace" presStyleCnt="0"/>
      <dgm:spPr/>
    </dgm:pt>
    <dgm:pt modelId="{AADCD03A-7462-4BB8-8C36-876E525B7F99}" type="pres">
      <dgm:prSet presAssocID="{AE0083B6-4DDA-41A5-B10D-3B6936BB661D}" presName="compNode" presStyleCnt="0"/>
      <dgm:spPr/>
    </dgm:pt>
    <dgm:pt modelId="{BDD376A9-C262-4F3E-B417-2A7AC219344C}" type="pres">
      <dgm:prSet presAssocID="{AE0083B6-4DDA-41A5-B10D-3B6936BB661D}" presName="aNode" presStyleLbl="bgShp" presStyleIdx="2" presStyleCnt="5"/>
      <dgm:spPr/>
      <dgm:t>
        <a:bodyPr/>
        <a:lstStyle/>
        <a:p>
          <a:endParaRPr lang="es-ES"/>
        </a:p>
      </dgm:t>
    </dgm:pt>
    <dgm:pt modelId="{5902FD0F-CEFA-4C66-8E18-0FFEBF2FE3FE}" type="pres">
      <dgm:prSet presAssocID="{AE0083B6-4DDA-41A5-B10D-3B6936BB661D}" presName="textNode" presStyleLbl="bgShp" presStyleIdx="2" presStyleCnt="5"/>
      <dgm:spPr/>
      <dgm:t>
        <a:bodyPr/>
        <a:lstStyle/>
        <a:p>
          <a:endParaRPr lang="es-ES"/>
        </a:p>
      </dgm:t>
    </dgm:pt>
    <dgm:pt modelId="{36C976DF-3A02-43DA-87A5-EE5EC4300B13}" type="pres">
      <dgm:prSet presAssocID="{AE0083B6-4DDA-41A5-B10D-3B6936BB661D}" presName="compChildNode" presStyleCnt="0"/>
      <dgm:spPr/>
    </dgm:pt>
    <dgm:pt modelId="{FB7CD739-2F79-4066-92B7-1FD48ADF4EB1}" type="pres">
      <dgm:prSet presAssocID="{AE0083B6-4DDA-41A5-B10D-3B6936BB661D}" presName="theInnerList" presStyleCnt="0"/>
      <dgm:spPr/>
    </dgm:pt>
    <dgm:pt modelId="{7B9291AE-DB9F-4100-92B1-1E780A4AE224}" type="pres">
      <dgm:prSet presAssocID="{7066D933-77DB-4E9F-8A27-621D38D43322}" presName="childNode" presStyleLbl="node1" presStyleIdx="5" presStyleCnt="10">
        <dgm:presLayoutVars>
          <dgm:bulletEnabled val="1"/>
        </dgm:presLayoutVars>
      </dgm:prSet>
      <dgm:spPr/>
      <dgm:t>
        <a:bodyPr/>
        <a:lstStyle/>
        <a:p>
          <a:endParaRPr lang="es-ES"/>
        </a:p>
      </dgm:t>
    </dgm:pt>
    <dgm:pt modelId="{EDE41616-9207-4346-880C-ADB922A7E225}" type="pres">
      <dgm:prSet presAssocID="{7066D933-77DB-4E9F-8A27-621D38D43322}" presName="aSpace2" presStyleCnt="0"/>
      <dgm:spPr/>
    </dgm:pt>
    <dgm:pt modelId="{D14B6423-4920-456A-8A8A-90F1521463D6}" type="pres">
      <dgm:prSet presAssocID="{5A00FB40-463F-495C-B229-85CE7FBD9E0A}" presName="childNode" presStyleLbl="node1" presStyleIdx="6" presStyleCnt="10">
        <dgm:presLayoutVars>
          <dgm:bulletEnabled val="1"/>
        </dgm:presLayoutVars>
      </dgm:prSet>
      <dgm:spPr/>
      <dgm:t>
        <a:bodyPr/>
        <a:lstStyle/>
        <a:p>
          <a:endParaRPr lang="es-ES"/>
        </a:p>
      </dgm:t>
    </dgm:pt>
    <dgm:pt modelId="{7B5DEF93-5308-43A7-AF09-A9F118DBB542}" type="pres">
      <dgm:prSet presAssocID="{AE0083B6-4DDA-41A5-B10D-3B6936BB661D}" presName="aSpace" presStyleCnt="0"/>
      <dgm:spPr/>
    </dgm:pt>
    <dgm:pt modelId="{96BFE7AA-7B9C-474C-BCE0-9C4F4372CF0D}" type="pres">
      <dgm:prSet presAssocID="{6E9F4F1D-2CDA-46CA-A723-9224B6CE1A8C}" presName="compNode" presStyleCnt="0"/>
      <dgm:spPr/>
    </dgm:pt>
    <dgm:pt modelId="{E64D40CD-4F13-4C4C-98CE-456DF7C97047}" type="pres">
      <dgm:prSet presAssocID="{6E9F4F1D-2CDA-46CA-A723-9224B6CE1A8C}" presName="aNode" presStyleLbl="bgShp" presStyleIdx="3" presStyleCnt="5"/>
      <dgm:spPr/>
      <dgm:t>
        <a:bodyPr/>
        <a:lstStyle/>
        <a:p>
          <a:endParaRPr lang="es-ES"/>
        </a:p>
      </dgm:t>
    </dgm:pt>
    <dgm:pt modelId="{A7588002-355D-492D-8378-F6363F3F7FB5}" type="pres">
      <dgm:prSet presAssocID="{6E9F4F1D-2CDA-46CA-A723-9224B6CE1A8C}" presName="textNode" presStyleLbl="bgShp" presStyleIdx="3" presStyleCnt="5"/>
      <dgm:spPr/>
      <dgm:t>
        <a:bodyPr/>
        <a:lstStyle/>
        <a:p>
          <a:endParaRPr lang="es-ES"/>
        </a:p>
      </dgm:t>
    </dgm:pt>
    <dgm:pt modelId="{A0968266-F3B6-4FBF-B01C-1309F523DE61}" type="pres">
      <dgm:prSet presAssocID="{6E9F4F1D-2CDA-46CA-A723-9224B6CE1A8C}" presName="compChildNode" presStyleCnt="0"/>
      <dgm:spPr/>
    </dgm:pt>
    <dgm:pt modelId="{1115FB48-CB82-4FD1-846D-951786904ADE}" type="pres">
      <dgm:prSet presAssocID="{6E9F4F1D-2CDA-46CA-A723-9224B6CE1A8C}" presName="theInnerList" presStyleCnt="0"/>
      <dgm:spPr/>
    </dgm:pt>
    <dgm:pt modelId="{AE1AEFDD-6CFA-415B-8021-C7818E5EC940}" type="pres">
      <dgm:prSet presAssocID="{A3888EF2-57A9-4084-B919-3ECCBA9A0009}" presName="childNode" presStyleLbl="node1" presStyleIdx="7" presStyleCnt="10" custScaleY="48021">
        <dgm:presLayoutVars>
          <dgm:bulletEnabled val="1"/>
        </dgm:presLayoutVars>
      </dgm:prSet>
      <dgm:spPr/>
      <dgm:t>
        <a:bodyPr/>
        <a:lstStyle/>
        <a:p>
          <a:endParaRPr lang="es-ES"/>
        </a:p>
      </dgm:t>
    </dgm:pt>
    <dgm:pt modelId="{30E1604E-28C7-4DF2-9109-535A3FD09F74}" type="pres">
      <dgm:prSet presAssocID="{A3888EF2-57A9-4084-B919-3ECCBA9A0009}" presName="aSpace2" presStyleCnt="0"/>
      <dgm:spPr/>
    </dgm:pt>
    <dgm:pt modelId="{EF9A5E2D-CE80-47CF-9ECB-B9820C191263}" type="pres">
      <dgm:prSet presAssocID="{ACA1A34A-F522-40EA-A959-EDB8D8B4CF79}" presName="childNode" presStyleLbl="node1" presStyleIdx="8" presStyleCnt="10" custScaleY="54418">
        <dgm:presLayoutVars>
          <dgm:bulletEnabled val="1"/>
        </dgm:presLayoutVars>
      </dgm:prSet>
      <dgm:spPr/>
      <dgm:t>
        <a:bodyPr/>
        <a:lstStyle/>
        <a:p>
          <a:endParaRPr lang="es-ES"/>
        </a:p>
      </dgm:t>
    </dgm:pt>
    <dgm:pt modelId="{81E70180-C709-4FC9-A75A-5FDEF3279696}" type="pres">
      <dgm:prSet presAssocID="{6E9F4F1D-2CDA-46CA-A723-9224B6CE1A8C}" presName="aSpace" presStyleCnt="0"/>
      <dgm:spPr/>
    </dgm:pt>
    <dgm:pt modelId="{DC3ED7BE-6857-4868-87E5-65A7F4743ED3}" type="pres">
      <dgm:prSet presAssocID="{D8E816B2-55E5-4336-8D66-D7A76B804680}" presName="compNode" presStyleCnt="0"/>
      <dgm:spPr/>
    </dgm:pt>
    <dgm:pt modelId="{5344F065-9B43-4193-8A3F-55BA9F928F68}" type="pres">
      <dgm:prSet presAssocID="{D8E816B2-55E5-4336-8D66-D7A76B804680}" presName="aNode" presStyleLbl="bgShp" presStyleIdx="4" presStyleCnt="5"/>
      <dgm:spPr/>
      <dgm:t>
        <a:bodyPr/>
        <a:lstStyle/>
        <a:p>
          <a:endParaRPr lang="es-ES"/>
        </a:p>
      </dgm:t>
    </dgm:pt>
    <dgm:pt modelId="{F44BE04F-229D-4DB6-9D00-361045753105}" type="pres">
      <dgm:prSet presAssocID="{D8E816B2-55E5-4336-8D66-D7A76B804680}" presName="textNode" presStyleLbl="bgShp" presStyleIdx="4" presStyleCnt="5"/>
      <dgm:spPr/>
      <dgm:t>
        <a:bodyPr/>
        <a:lstStyle/>
        <a:p>
          <a:endParaRPr lang="es-ES"/>
        </a:p>
      </dgm:t>
    </dgm:pt>
    <dgm:pt modelId="{24BA6A43-F089-40B1-BD12-0938A7CA85A5}" type="pres">
      <dgm:prSet presAssocID="{D8E816B2-55E5-4336-8D66-D7A76B804680}" presName="compChildNode" presStyleCnt="0"/>
      <dgm:spPr/>
    </dgm:pt>
    <dgm:pt modelId="{6BA5C6B5-DBCD-43DE-BC34-9A948CD1BA4F}" type="pres">
      <dgm:prSet presAssocID="{D8E816B2-55E5-4336-8D66-D7A76B804680}" presName="theInnerList" presStyleCnt="0"/>
      <dgm:spPr/>
    </dgm:pt>
    <dgm:pt modelId="{EF3BC3DD-14C0-441F-A9EF-645A209F7CB5}" type="pres">
      <dgm:prSet presAssocID="{E81F5FC0-B752-46B6-9855-0B5023E62D50}" presName="childNode" presStyleLbl="node1" presStyleIdx="9" presStyleCnt="10">
        <dgm:presLayoutVars>
          <dgm:bulletEnabled val="1"/>
        </dgm:presLayoutVars>
      </dgm:prSet>
      <dgm:spPr/>
      <dgm:t>
        <a:bodyPr/>
        <a:lstStyle/>
        <a:p>
          <a:endParaRPr lang="es-ES"/>
        </a:p>
      </dgm:t>
    </dgm:pt>
  </dgm:ptLst>
  <dgm:cxnLst>
    <dgm:cxn modelId="{E7F8DD7A-76B5-4691-BBFE-B80F91E3AB4E}" srcId="{6290E89C-7A6D-468A-9CE3-C9365F8E36B6}" destId="{ED4E4EBF-F21E-4BF0-83B6-F93F034FE999}" srcOrd="1" destOrd="0" parTransId="{218B7AD7-6177-4056-973F-5C56A4347BC3}" sibTransId="{B2A66485-B37E-4715-9779-64DF81067495}"/>
    <dgm:cxn modelId="{A2ADDD7B-807E-4EF8-B651-8BE396CC6C36}" srcId="{6290E89C-7A6D-468A-9CE3-C9365F8E36B6}" destId="{6836203D-43BF-429F-8325-1DD12ADF2480}" srcOrd="0" destOrd="0" parTransId="{2A099DD6-80DA-4E82-94DF-075D38095A4F}" sibTransId="{3D1A9325-31F6-4A8C-B767-5E5C922BCECE}"/>
    <dgm:cxn modelId="{74A4047B-8351-43A9-A3B6-79A349755C3D}" srcId="{6290E89C-7A6D-468A-9CE3-C9365F8E36B6}" destId="{6C158B29-F4D1-4B0A-851F-E2E6A1BDCB94}" srcOrd="2" destOrd="0" parTransId="{E8846433-EFDA-4D60-8835-A431A9562E65}" sibTransId="{20FE2D4D-37EC-4934-A03B-EF419ADA564A}"/>
    <dgm:cxn modelId="{6645D9D8-AA7A-4779-BFE7-DC45773F76E5}" srcId="{3FB4C514-B91F-4908-B9C5-B67A156A3E77}" destId="{A05340EE-75B3-4F32-B1E3-CCF71236B102}" srcOrd="1" destOrd="0" parTransId="{252A47CB-1E1A-4247-929F-FC29261B5D49}" sibTransId="{D8FD9805-A9BC-4D77-BBD4-A865CB0066D7}"/>
    <dgm:cxn modelId="{4F00DDED-2875-4ADF-B629-A955E73512BD}" type="presOf" srcId="{3FB4C514-B91F-4908-B9C5-B67A156A3E77}" destId="{D0B1D956-5805-4FEA-8C66-4B59742BC210}" srcOrd="1" destOrd="0" presId="urn:microsoft.com/office/officeart/2005/8/layout/lProcess2"/>
    <dgm:cxn modelId="{51FD559D-66E6-4F41-956C-3667C5F61088}" type="presOf" srcId="{7066D933-77DB-4E9F-8A27-621D38D43322}" destId="{7B9291AE-DB9F-4100-92B1-1E780A4AE224}" srcOrd="0" destOrd="0" presId="urn:microsoft.com/office/officeart/2005/8/layout/lProcess2"/>
    <dgm:cxn modelId="{C5A29706-4F85-4789-A978-CFE4F472E27C}" type="presOf" srcId="{ACA1A34A-F522-40EA-A959-EDB8D8B4CF79}" destId="{EF9A5E2D-CE80-47CF-9ECB-B9820C191263}" srcOrd="0" destOrd="0" presId="urn:microsoft.com/office/officeart/2005/8/layout/lProcess2"/>
    <dgm:cxn modelId="{ADDE09CF-31F8-4B51-8867-C2163A53826B}" type="presOf" srcId="{AE0083B6-4DDA-41A5-B10D-3B6936BB661D}" destId="{5902FD0F-CEFA-4C66-8E18-0FFEBF2FE3FE}" srcOrd="1" destOrd="0" presId="urn:microsoft.com/office/officeart/2005/8/layout/lProcess2"/>
    <dgm:cxn modelId="{27E88B21-9514-4A34-96D2-D3CAE980399D}" srcId="{5A00FB40-463F-495C-B229-85CE7FBD9E0A}" destId="{F6D12397-98ED-41C8-89D8-F8ABC0E8918C}" srcOrd="0" destOrd="0" parTransId="{55C5B64D-A3E1-4AE8-B1A9-52B67794A1AB}" sibTransId="{6EB1FD2F-4F7B-46F4-B242-EB6836EA44D2}"/>
    <dgm:cxn modelId="{EF78B5CD-CDB3-45E8-8D9E-FA50E8D1B763}" srcId="{95037987-A452-4B91-96C3-EE146F944FF2}" destId="{D8E816B2-55E5-4336-8D66-D7A76B804680}" srcOrd="4" destOrd="0" parTransId="{84FD4CC0-F578-4809-B0FE-C1BD9E37259E}" sibTransId="{0076914D-0100-4D61-974C-47DA29A7DB0D}"/>
    <dgm:cxn modelId="{CA56197C-2DDA-4C20-B85E-DF0720918DBA}" type="presOf" srcId="{6E9F4F1D-2CDA-46CA-A723-9224B6CE1A8C}" destId="{A7588002-355D-492D-8378-F6363F3F7FB5}" srcOrd="1" destOrd="0" presId="urn:microsoft.com/office/officeart/2005/8/layout/lProcess2"/>
    <dgm:cxn modelId="{31D962A9-8BEE-414C-A783-3AA19236DC5B}" srcId="{95037987-A452-4B91-96C3-EE146F944FF2}" destId="{6E9F4F1D-2CDA-46CA-A723-9224B6CE1A8C}" srcOrd="3" destOrd="0" parTransId="{E1EE54CA-0384-416B-8C8B-649035C74412}" sibTransId="{AB170AD5-1421-4DE3-87DC-4F3B9ACC740D}"/>
    <dgm:cxn modelId="{89C07328-C8FB-49E6-8B0E-A0941D74F873}" srcId="{6E9F4F1D-2CDA-46CA-A723-9224B6CE1A8C}" destId="{A3888EF2-57A9-4084-B919-3ECCBA9A0009}" srcOrd="0" destOrd="0" parTransId="{1407C7A1-B8E8-45BF-837C-53A5B05250EC}" sibTransId="{A9DA9236-71F4-40B7-A837-FC805493C405}"/>
    <dgm:cxn modelId="{2402CA76-7157-44F1-9696-58CED34E73A0}" type="presOf" srcId="{3FB4C514-B91F-4908-B9C5-B67A156A3E77}" destId="{8DF6FED0-8717-4C8D-9845-999D1DE40001}" srcOrd="0" destOrd="0" presId="urn:microsoft.com/office/officeart/2005/8/layout/lProcess2"/>
    <dgm:cxn modelId="{67E4661A-297D-411B-87C3-D9B13DD9AC75}" type="presOf" srcId="{95037987-A452-4B91-96C3-EE146F944FF2}" destId="{84DD80BB-478C-4908-9BB6-874B36AC5463}" srcOrd="0" destOrd="0" presId="urn:microsoft.com/office/officeart/2005/8/layout/lProcess2"/>
    <dgm:cxn modelId="{32100485-1C2C-4955-B080-79584A7E7CED}" type="presOf" srcId="{74A0D06B-28EE-4923-B127-FCF65B5CC956}" destId="{7B9291AE-DB9F-4100-92B1-1E780A4AE224}" srcOrd="0" destOrd="3" presId="urn:microsoft.com/office/officeart/2005/8/layout/lProcess2"/>
    <dgm:cxn modelId="{B3CA779F-F6C5-4043-A393-70BB9CB0FDB9}" srcId="{AE0083B6-4DDA-41A5-B10D-3B6936BB661D}" destId="{7066D933-77DB-4E9F-8A27-621D38D43322}" srcOrd="0" destOrd="0" parTransId="{B940389A-DBBA-49BB-B9AF-A56C03CC4B9C}" sibTransId="{97620681-01F3-4997-8944-89E3CE41D205}"/>
    <dgm:cxn modelId="{9306A358-FFE4-439D-A0DF-1A63F4249FDB}" type="presOf" srcId="{6290E89C-7A6D-468A-9CE3-C9365F8E36B6}" destId="{51FD0141-0871-4EAB-BDC6-3623BE30D1A6}" srcOrd="1" destOrd="0" presId="urn:microsoft.com/office/officeart/2005/8/layout/lProcess2"/>
    <dgm:cxn modelId="{2DA8D25D-6A3D-4991-AE12-16F6A726124F}" type="presOf" srcId="{AE0083B6-4DDA-41A5-B10D-3B6936BB661D}" destId="{BDD376A9-C262-4F3E-B417-2A7AC219344C}" srcOrd="0" destOrd="0" presId="urn:microsoft.com/office/officeart/2005/8/layout/lProcess2"/>
    <dgm:cxn modelId="{769C2CFF-4BC3-4BB8-A5A8-181D3ADA3E54}" type="presOf" srcId="{ED4E4EBF-F21E-4BF0-83B6-F93F034FE999}" destId="{B0C46181-44CF-44AD-B821-487BC6DBB3EE}" srcOrd="0" destOrd="0" presId="urn:microsoft.com/office/officeart/2005/8/layout/lProcess2"/>
    <dgm:cxn modelId="{E68A0A7D-0D6D-4DC2-948A-74168940E1A8}" srcId="{7066D933-77DB-4E9F-8A27-621D38D43322}" destId="{C7F2E81C-128D-4300-9AFD-BDBDFEC00A58}" srcOrd="0" destOrd="0" parTransId="{69D9D796-B4B9-4D3B-8CFA-6AD03997971C}" sibTransId="{5244DD11-13D3-49A8-837F-DA3835FCEE27}"/>
    <dgm:cxn modelId="{00F6E2AD-1C15-4BA3-8177-E7499E02D610}" type="presOf" srcId="{D8E816B2-55E5-4336-8D66-D7A76B804680}" destId="{5344F065-9B43-4193-8A3F-55BA9F928F68}" srcOrd="0" destOrd="0" presId="urn:microsoft.com/office/officeart/2005/8/layout/lProcess2"/>
    <dgm:cxn modelId="{29AD7D34-83F5-43B8-A002-EFBC21EEFEAB}" type="presOf" srcId="{DC78B1E8-CFC5-451E-8017-420A94FB3A1F}" destId="{AF0656AC-0B19-4956-A044-86EA8A05CC1A}" srcOrd="0" destOrd="0" presId="urn:microsoft.com/office/officeart/2005/8/layout/lProcess2"/>
    <dgm:cxn modelId="{C99B6B5B-0F11-450D-9B7E-B3439663D8A0}" srcId="{3FB4C514-B91F-4908-B9C5-B67A156A3E77}" destId="{DC78B1E8-CFC5-451E-8017-420A94FB3A1F}" srcOrd="0" destOrd="0" parTransId="{7D6CA10E-9E91-47DB-9494-8A8B8F13F643}" sibTransId="{04DB8034-818D-44A5-A808-51A7DE473EB1}"/>
    <dgm:cxn modelId="{414F8F6C-5A55-497F-AC8A-8A761A69E671}" type="presOf" srcId="{6836203D-43BF-429F-8325-1DD12ADF2480}" destId="{1101A387-9ED2-4789-A515-3D8189EA413D}" srcOrd="0" destOrd="0" presId="urn:microsoft.com/office/officeart/2005/8/layout/lProcess2"/>
    <dgm:cxn modelId="{BC554E78-B250-49B5-8DB7-57BD82D2C6DF}" type="presOf" srcId="{6E9F4F1D-2CDA-46CA-A723-9224B6CE1A8C}" destId="{E64D40CD-4F13-4C4C-98CE-456DF7C97047}" srcOrd="0" destOrd="0" presId="urn:microsoft.com/office/officeart/2005/8/layout/lProcess2"/>
    <dgm:cxn modelId="{0EA67B43-51E3-4B45-AED6-A5363435ADFC}" srcId="{7066D933-77DB-4E9F-8A27-621D38D43322}" destId="{A6059DBE-FB56-4255-B12E-58F7896B0D95}" srcOrd="1" destOrd="0" parTransId="{02088AC7-CF87-4D3A-BA77-591C7AFB609D}" sibTransId="{A7AC8108-FD7B-4CE5-AC78-E3CDF3E6FB9E}"/>
    <dgm:cxn modelId="{39684923-96D1-427C-91B1-A170364374AA}" type="presOf" srcId="{6C158B29-F4D1-4B0A-851F-E2E6A1BDCB94}" destId="{521747B2-E388-4E52-8E57-19F62E2AE8C9}" srcOrd="0" destOrd="0" presId="urn:microsoft.com/office/officeart/2005/8/layout/lProcess2"/>
    <dgm:cxn modelId="{FF611DEB-A839-4FF7-8007-858EEB840DFD}" type="presOf" srcId="{E81F5FC0-B752-46B6-9855-0B5023E62D50}" destId="{EF3BC3DD-14C0-441F-A9EF-645A209F7CB5}" srcOrd="0" destOrd="0" presId="urn:microsoft.com/office/officeart/2005/8/layout/lProcess2"/>
    <dgm:cxn modelId="{B78A4CE2-D1AC-442C-9468-28D63BB8207E}" type="presOf" srcId="{F6D12397-98ED-41C8-89D8-F8ABC0E8918C}" destId="{D14B6423-4920-456A-8A8A-90F1521463D6}" srcOrd="0" destOrd="1" presId="urn:microsoft.com/office/officeart/2005/8/layout/lProcess2"/>
    <dgm:cxn modelId="{A171EA56-52DC-469C-901B-7503923B6754}" srcId="{95037987-A452-4B91-96C3-EE146F944FF2}" destId="{6290E89C-7A6D-468A-9CE3-C9365F8E36B6}" srcOrd="1" destOrd="0" parTransId="{16A0E1C1-7CAB-4CEA-807A-8F086BD9F152}" sibTransId="{42F2F5EC-FFAA-4935-A3D2-877212752114}"/>
    <dgm:cxn modelId="{3B42B7E5-B1FE-4CBB-9A65-7BABE77DCD3B}" type="presOf" srcId="{D8E816B2-55E5-4336-8D66-D7A76B804680}" destId="{F44BE04F-229D-4DB6-9D00-361045753105}" srcOrd="1" destOrd="0" presId="urn:microsoft.com/office/officeart/2005/8/layout/lProcess2"/>
    <dgm:cxn modelId="{7C720949-B550-4928-B66A-757EFA916C4C}" type="presOf" srcId="{6290E89C-7A6D-468A-9CE3-C9365F8E36B6}" destId="{017F04CE-6383-4A8A-B5E2-A80F06380BBA}" srcOrd="0" destOrd="0" presId="urn:microsoft.com/office/officeart/2005/8/layout/lProcess2"/>
    <dgm:cxn modelId="{53415079-D7C1-493A-9F87-49B03EA3763B}" type="presOf" srcId="{A05340EE-75B3-4F32-B1E3-CCF71236B102}" destId="{CF0DBDBE-8051-4FBE-B233-DC510FADEAA3}" srcOrd="0" destOrd="0" presId="urn:microsoft.com/office/officeart/2005/8/layout/lProcess2"/>
    <dgm:cxn modelId="{24FDD0FE-97CD-4C58-847A-C581DCF8C8E9}" srcId="{6E9F4F1D-2CDA-46CA-A723-9224B6CE1A8C}" destId="{ACA1A34A-F522-40EA-A959-EDB8D8B4CF79}" srcOrd="1" destOrd="0" parTransId="{6B81308D-7D4E-478D-AA52-3DD4A5D032A9}" sibTransId="{B3C96222-B88B-45E5-AF35-AB1B90FA6290}"/>
    <dgm:cxn modelId="{27CAEE33-96D1-4F95-82D2-16CF0E931884}" srcId="{95037987-A452-4B91-96C3-EE146F944FF2}" destId="{3FB4C514-B91F-4908-B9C5-B67A156A3E77}" srcOrd="0" destOrd="0" parTransId="{50F59861-5D46-469E-8BDB-8E7A76509CF2}" sibTransId="{CCE9C29E-673B-40D7-87F5-26F7C7D19E2B}"/>
    <dgm:cxn modelId="{82FB9CBE-63DE-4468-B6F7-B17D0242879E}" srcId="{D8E816B2-55E5-4336-8D66-D7A76B804680}" destId="{E81F5FC0-B752-46B6-9855-0B5023E62D50}" srcOrd="0" destOrd="0" parTransId="{648B66D7-12E6-4923-85C8-6DDF8D02313F}" sibTransId="{BB6F6C59-6F59-4DCA-9E18-C7A4B85F5FBD}"/>
    <dgm:cxn modelId="{CE87B7CC-A5BB-40A5-96B4-D60AADE98DC2}" type="presOf" srcId="{A6059DBE-FB56-4255-B12E-58F7896B0D95}" destId="{7B9291AE-DB9F-4100-92B1-1E780A4AE224}" srcOrd="0" destOrd="2" presId="urn:microsoft.com/office/officeart/2005/8/layout/lProcess2"/>
    <dgm:cxn modelId="{A1AEC8F2-FA2F-4EED-80AC-D2F4315F5188}" type="presOf" srcId="{5A00FB40-463F-495C-B229-85CE7FBD9E0A}" destId="{D14B6423-4920-456A-8A8A-90F1521463D6}" srcOrd="0" destOrd="0" presId="urn:microsoft.com/office/officeart/2005/8/layout/lProcess2"/>
    <dgm:cxn modelId="{38179C22-F106-4C3E-841A-51732AEC7D81}" srcId="{AE0083B6-4DDA-41A5-B10D-3B6936BB661D}" destId="{5A00FB40-463F-495C-B229-85CE7FBD9E0A}" srcOrd="1" destOrd="0" parTransId="{558E41B3-6EBD-4D59-BA98-9C85334B29DB}" sibTransId="{DA067BFD-B9C8-429E-81F4-8F85BB908F65}"/>
    <dgm:cxn modelId="{F1CB545E-5663-4411-BDDF-AB533C9A9682}" srcId="{7066D933-77DB-4E9F-8A27-621D38D43322}" destId="{74A0D06B-28EE-4923-B127-FCF65B5CC956}" srcOrd="2" destOrd="0" parTransId="{E7DC6FDB-8E30-40EA-997D-94D17E7C8A74}" sibTransId="{5D9A0A8A-6A6D-4511-A1BC-D4C73BCB7544}"/>
    <dgm:cxn modelId="{327D5ECB-5D4E-4126-892B-D84B7C385D92}" type="presOf" srcId="{C7F2E81C-128D-4300-9AFD-BDBDFEC00A58}" destId="{7B9291AE-DB9F-4100-92B1-1E780A4AE224}" srcOrd="0" destOrd="1" presId="urn:microsoft.com/office/officeart/2005/8/layout/lProcess2"/>
    <dgm:cxn modelId="{EDA314C3-DA5A-42DA-8262-D55194F6B636}" srcId="{95037987-A452-4B91-96C3-EE146F944FF2}" destId="{AE0083B6-4DDA-41A5-B10D-3B6936BB661D}" srcOrd="2" destOrd="0" parTransId="{386807D4-1BF2-460E-92AF-8C4357F3C6AF}" sibTransId="{B4FE6FA0-6ABC-453E-B480-1F25D4D94DBE}"/>
    <dgm:cxn modelId="{0E4C6BA5-DB6D-4C62-AECE-1F5012D573BE}" type="presOf" srcId="{A3888EF2-57A9-4084-B919-3ECCBA9A0009}" destId="{AE1AEFDD-6CFA-415B-8021-C7818E5EC940}" srcOrd="0" destOrd="0" presId="urn:microsoft.com/office/officeart/2005/8/layout/lProcess2"/>
    <dgm:cxn modelId="{FA71E38E-3F54-4D5D-8C6F-B10834C638B9}" type="presParOf" srcId="{84DD80BB-478C-4908-9BB6-874B36AC5463}" destId="{1C023E3C-98B3-4590-AE90-51FBF9668CBA}" srcOrd="0" destOrd="0" presId="urn:microsoft.com/office/officeart/2005/8/layout/lProcess2"/>
    <dgm:cxn modelId="{EF175399-4FD9-4A20-AAF1-B6875F1C8AD1}" type="presParOf" srcId="{1C023E3C-98B3-4590-AE90-51FBF9668CBA}" destId="{8DF6FED0-8717-4C8D-9845-999D1DE40001}" srcOrd="0" destOrd="0" presId="urn:microsoft.com/office/officeart/2005/8/layout/lProcess2"/>
    <dgm:cxn modelId="{183E62A7-64BA-48A6-BC2E-6F2EE4992F9D}" type="presParOf" srcId="{1C023E3C-98B3-4590-AE90-51FBF9668CBA}" destId="{D0B1D956-5805-4FEA-8C66-4B59742BC210}" srcOrd="1" destOrd="0" presId="urn:microsoft.com/office/officeart/2005/8/layout/lProcess2"/>
    <dgm:cxn modelId="{B563FACD-8194-4F12-A014-2EF4CCA31D47}" type="presParOf" srcId="{1C023E3C-98B3-4590-AE90-51FBF9668CBA}" destId="{2B9853AC-7582-4509-A83C-9F37A22C8206}" srcOrd="2" destOrd="0" presId="urn:microsoft.com/office/officeart/2005/8/layout/lProcess2"/>
    <dgm:cxn modelId="{1043BFC5-AF0D-4312-887F-8AE7055C49DF}" type="presParOf" srcId="{2B9853AC-7582-4509-A83C-9F37A22C8206}" destId="{697179A8-D166-4818-B700-C8E49E6FA140}" srcOrd="0" destOrd="0" presId="urn:microsoft.com/office/officeart/2005/8/layout/lProcess2"/>
    <dgm:cxn modelId="{3A99065F-3A54-4767-A707-E27F970C8EE2}" type="presParOf" srcId="{697179A8-D166-4818-B700-C8E49E6FA140}" destId="{AF0656AC-0B19-4956-A044-86EA8A05CC1A}" srcOrd="0" destOrd="0" presId="urn:microsoft.com/office/officeart/2005/8/layout/lProcess2"/>
    <dgm:cxn modelId="{EEF6A993-66E6-4B16-9270-B0B4ADF2E2CB}" type="presParOf" srcId="{697179A8-D166-4818-B700-C8E49E6FA140}" destId="{86B57B26-2833-4A83-A23E-D14FB7D3A5CF}" srcOrd="1" destOrd="0" presId="urn:microsoft.com/office/officeart/2005/8/layout/lProcess2"/>
    <dgm:cxn modelId="{8AD70EC7-5121-4B06-9844-44B41B6D7D87}" type="presParOf" srcId="{697179A8-D166-4818-B700-C8E49E6FA140}" destId="{CF0DBDBE-8051-4FBE-B233-DC510FADEAA3}" srcOrd="2" destOrd="0" presId="urn:microsoft.com/office/officeart/2005/8/layout/lProcess2"/>
    <dgm:cxn modelId="{97289CF0-21A2-4919-AF4B-0FA8428E2F2A}" type="presParOf" srcId="{84DD80BB-478C-4908-9BB6-874B36AC5463}" destId="{EA39A654-EB71-49CC-ABE5-BBAEA584FC95}" srcOrd="1" destOrd="0" presId="urn:microsoft.com/office/officeart/2005/8/layout/lProcess2"/>
    <dgm:cxn modelId="{EDEAE9E7-02FF-4B6C-82E4-46C2E4777F23}" type="presParOf" srcId="{84DD80BB-478C-4908-9BB6-874B36AC5463}" destId="{106637DC-7F2C-4AEC-9F81-CD96148FFEDA}" srcOrd="2" destOrd="0" presId="urn:microsoft.com/office/officeart/2005/8/layout/lProcess2"/>
    <dgm:cxn modelId="{E50F080C-5AEA-42CD-BA13-940F505B72C2}" type="presParOf" srcId="{106637DC-7F2C-4AEC-9F81-CD96148FFEDA}" destId="{017F04CE-6383-4A8A-B5E2-A80F06380BBA}" srcOrd="0" destOrd="0" presId="urn:microsoft.com/office/officeart/2005/8/layout/lProcess2"/>
    <dgm:cxn modelId="{95DA8743-0E96-41E2-9BA3-C2CF8A9DA658}" type="presParOf" srcId="{106637DC-7F2C-4AEC-9F81-CD96148FFEDA}" destId="{51FD0141-0871-4EAB-BDC6-3623BE30D1A6}" srcOrd="1" destOrd="0" presId="urn:microsoft.com/office/officeart/2005/8/layout/lProcess2"/>
    <dgm:cxn modelId="{3E349DA4-69B5-4203-988D-1487BFD26547}" type="presParOf" srcId="{106637DC-7F2C-4AEC-9F81-CD96148FFEDA}" destId="{78FB81CA-A957-4D2A-B4A9-CDD7C738B5E6}" srcOrd="2" destOrd="0" presId="urn:microsoft.com/office/officeart/2005/8/layout/lProcess2"/>
    <dgm:cxn modelId="{402D7639-D352-42BF-B3D4-06A51138DAF9}" type="presParOf" srcId="{78FB81CA-A957-4D2A-B4A9-CDD7C738B5E6}" destId="{6106B5AE-6612-4561-8719-F9A586ECF8FB}" srcOrd="0" destOrd="0" presId="urn:microsoft.com/office/officeart/2005/8/layout/lProcess2"/>
    <dgm:cxn modelId="{321FFA8C-ECD8-4AD9-AF38-74E2F9D7E052}" type="presParOf" srcId="{6106B5AE-6612-4561-8719-F9A586ECF8FB}" destId="{1101A387-9ED2-4789-A515-3D8189EA413D}" srcOrd="0" destOrd="0" presId="urn:microsoft.com/office/officeart/2005/8/layout/lProcess2"/>
    <dgm:cxn modelId="{28D3313E-F195-4EE2-96AD-C636BE1B8276}" type="presParOf" srcId="{6106B5AE-6612-4561-8719-F9A586ECF8FB}" destId="{E39A4ADD-C478-4742-935F-E7862D63F2C9}" srcOrd="1" destOrd="0" presId="urn:microsoft.com/office/officeart/2005/8/layout/lProcess2"/>
    <dgm:cxn modelId="{BF3409D8-90BC-4F38-8201-5D1BCD937A47}" type="presParOf" srcId="{6106B5AE-6612-4561-8719-F9A586ECF8FB}" destId="{B0C46181-44CF-44AD-B821-487BC6DBB3EE}" srcOrd="2" destOrd="0" presId="urn:microsoft.com/office/officeart/2005/8/layout/lProcess2"/>
    <dgm:cxn modelId="{DA323C16-567F-4806-A1F1-2A2DE5CBC18C}" type="presParOf" srcId="{6106B5AE-6612-4561-8719-F9A586ECF8FB}" destId="{3E822282-F9FD-460E-B3E5-80B8EF759428}" srcOrd="3" destOrd="0" presId="urn:microsoft.com/office/officeart/2005/8/layout/lProcess2"/>
    <dgm:cxn modelId="{D3287BE1-F463-49E3-BAB1-ECB9E5487D1B}" type="presParOf" srcId="{6106B5AE-6612-4561-8719-F9A586ECF8FB}" destId="{521747B2-E388-4E52-8E57-19F62E2AE8C9}" srcOrd="4" destOrd="0" presId="urn:microsoft.com/office/officeart/2005/8/layout/lProcess2"/>
    <dgm:cxn modelId="{E1AD2FDE-C438-4BDC-AE5E-343D84753074}" type="presParOf" srcId="{84DD80BB-478C-4908-9BB6-874B36AC5463}" destId="{EC6BD077-0293-4AC7-9177-9DE5521F4412}" srcOrd="3" destOrd="0" presId="urn:microsoft.com/office/officeart/2005/8/layout/lProcess2"/>
    <dgm:cxn modelId="{A4CB48BD-F697-4DEC-9057-8E9333E17B1D}" type="presParOf" srcId="{84DD80BB-478C-4908-9BB6-874B36AC5463}" destId="{AADCD03A-7462-4BB8-8C36-876E525B7F99}" srcOrd="4" destOrd="0" presId="urn:microsoft.com/office/officeart/2005/8/layout/lProcess2"/>
    <dgm:cxn modelId="{5AF54F08-04AA-4D45-931E-D84AAF37BD61}" type="presParOf" srcId="{AADCD03A-7462-4BB8-8C36-876E525B7F99}" destId="{BDD376A9-C262-4F3E-B417-2A7AC219344C}" srcOrd="0" destOrd="0" presId="urn:microsoft.com/office/officeart/2005/8/layout/lProcess2"/>
    <dgm:cxn modelId="{474855EA-BB1C-4D8C-AD56-EDCC8508CE8D}" type="presParOf" srcId="{AADCD03A-7462-4BB8-8C36-876E525B7F99}" destId="{5902FD0F-CEFA-4C66-8E18-0FFEBF2FE3FE}" srcOrd="1" destOrd="0" presId="urn:microsoft.com/office/officeart/2005/8/layout/lProcess2"/>
    <dgm:cxn modelId="{1FBCD82E-2754-4A65-BED8-800C19670320}" type="presParOf" srcId="{AADCD03A-7462-4BB8-8C36-876E525B7F99}" destId="{36C976DF-3A02-43DA-87A5-EE5EC4300B13}" srcOrd="2" destOrd="0" presId="urn:microsoft.com/office/officeart/2005/8/layout/lProcess2"/>
    <dgm:cxn modelId="{97015EAD-35E7-48A7-ACA0-94D6F67BF46D}" type="presParOf" srcId="{36C976DF-3A02-43DA-87A5-EE5EC4300B13}" destId="{FB7CD739-2F79-4066-92B7-1FD48ADF4EB1}" srcOrd="0" destOrd="0" presId="urn:microsoft.com/office/officeart/2005/8/layout/lProcess2"/>
    <dgm:cxn modelId="{02D81745-4AAB-42B1-A044-E35F8AAEDB83}" type="presParOf" srcId="{FB7CD739-2F79-4066-92B7-1FD48ADF4EB1}" destId="{7B9291AE-DB9F-4100-92B1-1E780A4AE224}" srcOrd="0" destOrd="0" presId="urn:microsoft.com/office/officeart/2005/8/layout/lProcess2"/>
    <dgm:cxn modelId="{92747BFD-4F16-4A71-9B54-94DF735B8ED2}" type="presParOf" srcId="{FB7CD739-2F79-4066-92B7-1FD48ADF4EB1}" destId="{EDE41616-9207-4346-880C-ADB922A7E225}" srcOrd="1" destOrd="0" presId="urn:microsoft.com/office/officeart/2005/8/layout/lProcess2"/>
    <dgm:cxn modelId="{90E9394F-961C-448F-A1AB-B02B3D5E60B9}" type="presParOf" srcId="{FB7CD739-2F79-4066-92B7-1FD48ADF4EB1}" destId="{D14B6423-4920-456A-8A8A-90F1521463D6}" srcOrd="2" destOrd="0" presId="urn:microsoft.com/office/officeart/2005/8/layout/lProcess2"/>
    <dgm:cxn modelId="{37C5D64B-B295-47D6-9D59-87274A856D99}" type="presParOf" srcId="{84DD80BB-478C-4908-9BB6-874B36AC5463}" destId="{7B5DEF93-5308-43A7-AF09-A9F118DBB542}" srcOrd="5" destOrd="0" presId="urn:microsoft.com/office/officeart/2005/8/layout/lProcess2"/>
    <dgm:cxn modelId="{9AA905EF-49E5-4F15-8D73-25A5002BAE48}" type="presParOf" srcId="{84DD80BB-478C-4908-9BB6-874B36AC5463}" destId="{96BFE7AA-7B9C-474C-BCE0-9C4F4372CF0D}" srcOrd="6" destOrd="0" presId="urn:microsoft.com/office/officeart/2005/8/layout/lProcess2"/>
    <dgm:cxn modelId="{090847B7-0E2B-473C-B29C-EE7DC933F968}" type="presParOf" srcId="{96BFE7AA-7B9C-474C-BCE0-9C4F4372CF0D}" destId="{E64D40CD-4F13-4C4C-98CE-456DF7C97047}" srcOrd="0" destOrd="0" presId="urn:microsoft.com/office/officeart/2005/8/layout/lProcess2"/>
    <dgm:cxn modelId="{D358A753-B0EA-4F6C-B133-E7155C53644E}" type="presParOf" srcId="{96BFE7AA-7B9C-474C-BCE0-9C4F4372CF0D}" destId="{A7588002-355D-492D-8378-F6363F3F7FB5}" srcOrd="1" destOrd="0" presId="urn:microsoft.com/office/officeart/2005/8/layout/lProcess2"/>
    <dgm:cxn modelId="{3AA9EB74-BB9A-47BF-B0E0-28217938A182}" type="presParOf" srcId="{96BFE7AA-7B9C-474C-BCE0-9C4F4372CF0D}" destId="{A0968266-F3B6-4FBF-B01C-1309F523DE61}" srcOrd="2" destOrd="0" presId="urn:microsoft.com/office/officeart/2005/8/layout/lProcess2"/>
    <dgm:cxn modelId="{A9823775-D6D4-4DD8-B75B-5CF737322838}" type="presParOf" srcId="{A0968266-F3B6-4FBF-B01C-1309F523DE61}" destId="{1115FB48-CB82-4FD1-846D-951786904ADE}" srcOrd="0" destOrd="0" presId="urn:microsoft.com/office/officeart/2005/8/layout/lProcess2"/>
    <dgm:cxn modelId="{3BFB41D4-246A-4AA9-BADC-927FCD8FA60E}" type="presParOf" srcId="{1115FB48-CB82-4FD1-846D-951786904ADE}" destId="{AE1AEFDD-6CFA-415B-8021-C7818E5EC940}" srcOrd="0" destOrd="0" presId="urn:microsoft.com/office/officeart/2005/8/layout/lProcess2"/>
    <dgm:cxn modelId="{36551489-4E0E-4172-8FA0-B50BAEE8B421}" type="presParOf" srcId="{1115FB48-CB82-4FD1-846D-951786904ADE}" destId="{30E1604E-28C7-4DF2-9109-535A3FD09F74}" srcOrd="1" destOrd="0" presId="urn:microsoft.com/office/officeart/2005/8/layout/lProcess2"/>
    <dgm:cxn modelId="{6CE64E31-F7DF-49A8-82F9-B5ECAC9AD36C}" type="presParOf" srcId="{1115FB48-CB82-4FD1-846D-951786904ADE}" destId="{EF9A5E2D-CE80-47CF-9ECB-B9820C191263}" srcOrd="2" destOrd="0" presId="urn:microsoft.com/office/officeart/2005/8/layout/lProcess2"/>
    <dgm:cxn modelId="{C2040C47-02F5-437F-B0C6-B4441A662DB8}" type="presParOf" srcId="{84DD80BB-478C-4908-9BB6-874B36AC5463}" destId="{81E70180-C709-4FC9-A75A-5FDEF3279696}" srcOrd="7" destOrd="0" presId="urn:microsoft.com/office/officeart/2005/8/layout/lProcess2"/>
    <dgm:cxn modelId="{9B819BE6-5F68-40CF-AE5C-60E2F2F93281}" type="presParOf" srcId="{84DD80BB-478C-4908-9BB6-874B36AC5463}" destId="{DC3ED7BE-6857-4868-87E5-65A7F4743ED3}" srcOrd="8" destOrd="0" presId="urn:microsoft.com/office/officeart/2005/8/layout/lProcess2"/>
    <dgm:cxn modelId="{9ECB4DEE-855E-4894-8CC0-4DC2EEEA1718}" type="presParOf" srcId="{DC3ED7BE-6857-4868-87E5-65A7F4743ED3}" destId="{5344F065-9B43-4193-8A3F-55BA9F928F68}" srcOrd="0" destOrd="0" presId="urn:microsoft.com/office/officeart/2005/8/layout/lProcess2"/>
    <dgm:cxn modelId="{5DD9DEDA-E1FF-49E0-9ECE-B5068F4D24AB}" type="presParOf" srcId="{DC3ED7BE-6857-4868-87E5-65A7F4743ED3}" destId="{F44BE04F-229D-4DB6-9D00-361045753105}" srcOrd="1" destOrd="0" presId="urn:microsoft.com/office/officeart/2005/8/layout/lProcess2"/>
    <dgm:cxn modelId="{5968610A-4C10-4F9B-8ECB-496BD282EC19}" type="presParOf" srcId="{DC3ED7BE-6857-4868-87E5-65A7F4743ED3}" destId="{24BA6A43-F089-40B1-BD12-0938A7CA85A5}" srcOrd="2" destOrd="0" presId="urn:microsoft.com/office/officeart/2005/8/layout/lProcess2"/>
    <dgm:cxn modelId="{C099C374-2338-4B32-BE52-AE5F1C26F73C}" type="presParOf" srcId="{24BA6A43-F089-40B1-BD12-0938A7CA85A5}" destId="{6BA5C6B5-DBCD-43DE-BC34-9A948CD1BA4F}" srcOrd="0" destOrd="0" presId="urn:microsoft.com/office/officeart/2005/8/layout/lProcess2"/>
    <dgm:cxn modelId="{F2BF249C-4D34-4406-8915-D02E03E6A545}" type="presParOf" srcId="{6BA5C6B5-DBCD-43DE-BC34-9A948CD1BA4F}" destId="{EF3BC3DD-14C0-441F-A9EF-645A209F7CB5}"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0F0DB-EA20-4DBB-ACB1-E8772367715E}">
      <dsp:nvSpPr>
        <dsp:cNvPr id="0" name=""/>
        <dsp:cNvSpPr/>
      </dsp:nvSpPr>
      <dsp:spPr>
        <a:xfrm>
          <a:off x="6223" y="507933"/>
          <a:ext cx="2172755" cy="4064060"/>
        </a:xfrm>
        <a:prstGeom prst="roundRect">
          <a:avLst>
            <a:gd name="adj" fmla="val 5000"/>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4864" rIns="71120" bIns="0" numCol="1" spcCol="1270" anchor="t" anchorCtr="0">
          <a:noAutofit/>
        </a:bodyPr>
        <a:lstStyle/>
        <a:p>
          <a:pPr lvl="0" algn="r" defTabSz="711200">
            <a:lnSpc>
              <a:spcPct val="90000"/>
            </a:lnSpc>
            <a:spcBef>
              <a:spcPct val="0"/>
            </a:spcBef>
            <a:spcAft>
              <a:spcPct val="35000"/>
            </a:spcAft>
          </a:pPr>
          <a:r>
            <a:rPr lang="es-ES" sz="1600" b="1" kern="1200" dirty="0"/>
            <a:t>Foco</a:t>
          </a:r>
          <a:endParaRPr lang="es-CL" sz="1600" b="1" kern="1200" dirty="0"/>
        </a:p>
      </dsp:txBody>
      <dsp:txXfrm rot="16200000">
        <a:off x="-1442765" y="1956922"/>
        <a:ext cx="3332529" cy="434551"/>
      </dsp:txXfrm>
    </dsp:sp>
    <dsp:sp modelId="{4C9F2118-E582-46DB-A6E5-EC5284A2A8B3}">
      <dsp:nvSpPr>
        <dsp:cNvPr id="0" name=""/>
        <dsp:cNvSpPr/>
      </dsp:nvSpPr>
      <dsp:spPr>
        <a:xfrm>
          <a:off x="440774" y="507933"/>
          <a:ext cx="1618702" cy="40640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r>
            <a:rPr lang="es-ES" sz="1600" kern="1200" dirty="0"/>
            <a:t>Contribuyentes que deliberadamente </a:t>
          </a:r>
          <a:r>
            <a:rPr lang="es-ES" sz="1600" u="sng" kern="1200" dirty="0"/>
            <a:t>no quieren cumplir </a:t>
          </a:r>
          <a:r>
            <a:rPr lang="es-ES" sz="1600" kern="1200" dirty="0"/>
            <a:t>con sus obligaciones tributarias.</a:t>
          </a:r>
          <a:endParaRPr lang="es-CL" sz="1600" kern="1200" dirty="0"/>
        </a:p>
      </dsp:txBody>
      <dsp:txXfrm>
        <a:off x="440774" y="507933"/>
        <a:ext cx="1618702" cy="4064060"/>
      </dsp:txXfrm>
    </dsp:sp>
    <dsp:sp modelId="{ACC6AFAA-8B67-4E50-A92C-EFF5A2E65D97}">
      <dsp:nvSpPr>
        <dsp:cNvPr id="0" name=""/>
        <dsp:cNvSpPr/>
      </dsp:nvSpPr>
      <dsp:spPr>
        <a:xfrm>
          <a:off x="2255024" y="507933"/>
          <a:ext cx="2172755" cy="4064060"/>
        </a:xfrm>
        <a:prstGeom prst="roundRect">
          <a:avLst>
            <a:gd name="adj" fmla="val 5000"/>
          </a:avLst>
        </a:prstGeom>
        <a:solidFill>
          <a:schemeClr val="accent5">
            <a:shade val="50000"/>
            <a:hueOff val="133703"/>
            <a:satOff val="3582"/>
            <a:lumOff val="157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4864" rIns="71120" bIns="0" numCol="1" spcCol="1270" anchor="t" anchorCtr="0">
          <a:noAutofit/>
        </a:bodyPr>
        <a:lstStyle/>
        <a:p>
          <a:pPr lvl="0" algn="r" defTabSz="711200">
            <a:lnSpc>
              <a:spcPct val="90000"/>
            </a:lnSpc>
            <a:spcBef>
              <a:spcPct val="0"/>
            </a:spcBef>
            <a:spcAft>
              <a:spcPct val="35000"/>
            </a:spcAft>
          </a:pPr>
          <a:r>
            <a:rPr lang="es-ES" sz="1600" b="1" kern="1200" dirty="0"/>
            <a:t>Se busca</a:t>
          </a:r>
          <a:endParaRPr lang="es-CL" sz="1600" b="1" kern="1200" dirty="0"/>
        </a:p>
      </dsp:txBody>
      <dsp:txXfrm rot="16200000">
        <a:off x="806035" y="1956922"/>
        <a:ext cx="3332529" cy="434551"/>
      </dsp:txXfrm>
    </dsp:sp>
    <dsp:sp modelId="{DBC0A864-0119-422E-9582-E90876211C20}">
      <dsp:nvSpPr>
        <dsp:cNvPr id="0" name=""/>
        <dsp:cNvSpPr/>
      </dsp:nvSpPr>
      <dsp:spPr>
        <a:xfrm rot="5400000">
          <a:off x="2074444" y="2578497"/>
          <a:ext cx="382889" cy="325913"/>
        </a:xfrm>
        <a:prstGeom prst="flowChartExtract">
          <a:avLst/>
        </a:prstGeom>
        <a:solidFill>
          <a:schemeClr val="lt1">
            <a:hueOff val="0"/>
            <a:satOff val="0"/>
            <a:lumOff val="0"/>
            <a:alphaOff val="0"/>
          </a:schemeClr>
        </a:solidFill>
        <a:ln w="12700" cap="flat" cmpd="sng" algn="ctr">
          <a:solidFill>
            <a:schemeClr val="accent5">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CA6A4-66BC-4A80-8D7E-733392640939}">
      <dsp:nvSpPr>
        <dsp:cNvPr id="0" name=""/>
        <dsp:cNvSpPr/>
      </dsp:nvSpPr>
      <dsp:spPr>
        <a:xfrm>
          <a:off x="2689575" y="507933"/>
          <a:ext cx="1618702" cy="40640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r>
            <a:rPr lang="es-ES" sz="1600" kern="1200" dirty="0"/>
            <a:t>Identificar al contribuyente agresivo en cada etapa del Ciclo de Vida Tributario y diseñar acciones preventivas, correctivas y/o estructurales de tratamiento.</a:t>
          </a:r>
          <a:endParaRPr lang="es-CL" sz="1600" kern="1200" dirty="0"/>
        </a:p>
      </dsp:txBody>
      <dsp:txXfrm>
        <a:off x="2689575" y="507933"/>
        <a:ext cx="1618702" cy="4064060"/>
      </dsp:txXfrm>
    </dsp:sp>
    <dsp:sp modelId="{038A6822-1858-4B55-9AEC-4D7AF170263A}">
      <dsp:nvSpPr>
        <dsp:cNvPr id="0" name=""/>
        <dsp:cNvSpPr/>
      </dsp:nvSpPr>
      <dsp:spPr>
        <a:xfrm>
          <a:off x="4503826" y="507933"/>
          <a:ext cx="2172755" cy="4064060"/>
        </a:xfrm>
        <a:prstGeom prst="roundRect">
          <a:avLst>
            <a:gd name="adj" fmla="val 5000"/>
          </a:avLst>
        </a:prstGeom>
        <a:solidFill>
          <a:schemeClr val="accent5">
            <a:shade val="50000"/>
            <a:hueOff val="267407"/>
            <a:satOff val="7164"/>
            <a:lumOff val="315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4864" rIns="71120" bIns="0" numCol="1" spcCol="1270" anchor="t" anchorCtr="0">
          <a:noAutofit/>
        </a:bodyPr>
        <a:lstStyle/>
        <a:p>
          <a:pPr lvl="0" algn="r" defTabSz="711200">
            <a:lnSpc>
              <a:spcPct val="90000"/>
            </a:lnSpc>
            <a:spcBef>
              <a:spcPct val="0"/>
            </a:spcBef>
            <a:spcAft>
              <a:spcPct val="35000"/>
            </a:spcAft>
          </a:pPr>
          <a:r>
            <a:rPr lang="es-ES" sz="1600" b="1" kern="1200" dirty="0"/>
            <a:t>PGCT 2022</a:t>
          </a:r>
          <a:endParaRPr lang="es-CL" sz="1600" b="1" kern="1200" dirty="0"/>
        </a:p>
      </dsp:txBody>
      <dsp:txXfrm rot="16200000">
        <a:off x="3054837" y="1956922"/>
        <a:ext cx="3332529" cy="434551"/>
      </dsp:txXfrm>
    </dsp:sp>
    <dsp:sp modelId="{449C3B51-7987-4B7E-A406-60F28276B8F2}">
      <dsp:nvSpPr>
        <dsp:cNvPr id="0" name=""/>
        <dsp:cNvSpPr/>
      </dsp:nvSpPr>
      <dsp:spPr>
        <a:xfrm rot="5400000">
          <a:off x="4323245" y="2578497"/>
          <a:ext cx="382889" cy="325913"/>
        </a:xfrm>
        <a:prstGeom prst="flowChartExtract">
          <a:avLst/>
        </a:prstGeom>
        <a:solidFill>
          <a:schemeClr val="lt1">
            <a:hueOff val="0"/>
            <a:satOff val="0"/>
            <a:lumOff val="0"/>
            <a:alphaOff val="0"/>
          </a:schemeClr>
        </a:solidFill>
        <a:ln w="12700" cap="flat" cmpd="sng" algn="ctr">
          <a:solidFill>
            <a:schemeClr val="accent5">
              <a:shade val="50000"/>
              <a:hueOff val="167129"/>
              <a:satOff val="4478"/>
              <a:lumOff val="1972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F7B3AA-641B-41DB-B0B7-78732FE109C2}">
      <dsp:nvSpPr>
        <dsp:cNvPr id="0" name=""/>
        <dsp:cNvSpPr/>
      </dsp:nvSpPr>
      <dsp:spPr>
        <a:xfrm>
          <a:off x="4938377" y="507933"/>
          <a:ext cx="1618702" cy="40640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r>
            <a:rPr lang="es-ES" sz="1600" kern="1200" dirty="0"/>
            <a:t>Fortalecer el uso de modelos analíticos para capturar patrones de comportamiento  de los contribuyentes.</a:t>
          </a:r>
        </a:p>
        <a:p>
          <a:pPr lvl="0" algn="l" defTabSz="711200">
            <a:lnSpc>
              <a:spcPct val="90000"/>
            </a:lnSpc>
            <a:spcBef>
              <a:spcPct val="0"/>
            </a:spcBef>
            <a:spcAft>
              <a:spcPct val="35000"/>
            </a:spcAft>
          </a:pPr>
          <a:r>
            <a:rPr lang="es-ES" sz="1600" kern="1200" dirty="0"/>
            <a:t>Así detectar las operaciones fraudulentas de manera inmediata.</a:t>
          </a:r>
          <a:endParaRPr lang="es-CL" sz="1600" kern="1200" dirty="0"/>
        </a:p>
      </dsp:txBody>
      <dsp:txXfrm>
        <a:off x="4938377" y="507933"/>
        <a:ext cx="1618702" cy="4064060"/>
      </dsp:txXfrm>
    </dsp:sp>
    <dsp:sp modelId="{DE76D8F3-2C83-4A1D-AFA3-9CC13616A657}">
      <dsp:nvSpPr>
        <dsp:cNvPr id="0" name=""/>
        <dsp:cNvSpPr/>
      </dsp:nvSpPr>
      <dsp:spPr>
        <a:xfrm>
          <a:off x="6752627" y="507933"/>
          <a:ext cx="2172755" cy="4064060"/>
        </a:xfrm>
        <a:prstGeom prst="roundRect">
          <a:avLst>
            <a:gd name="adj" fmla="val 5000"/>
          </a:avLst>
        </a:prstGeom>
        <a:solidFill>
          <a:schemeClr val="accent5">
            <a:shade val="50000"/>
            <a:hueOff val="267407"/>
            <a:satOff val="7164"/>
            <a:lumOff val="315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4864" rIns="71120" bIns="0" numCol="1" spcCol="1270" anchor="t" anchorCtr="0">
          <a:noAutofit/>
        </a:bodyPr>
        <a:lstStyle/>
        <a:p>
          <a:pPr lvl="0" algn="r" defTabSz="711200">
            <a:lnSpc>
              <a:spcPct val="90000"/>
            </a:lnSpc>
            <a:spcBef>
              <a:spcPct val="0"/>
            </a:spcBef>
            <a:spcAft>
              <a:spcPct val="35000"/>
            </a:spcAft>
          </a:pPr>
          <a:r>
            <a:rPr lang="es-ES" sz="1600" b="1" kern="1200" dirty="0"/>
            <a:t>Trabajo Colaborativo</a:t>
          </a:r>
          <a:endParaRPr lang="es-CL" sz="1600" b="1" kern="1200" dirty="0"/>
        </a:p>
      </dsp:txBody>
      <dsp:txXfrm rot="16200000">
        <a:off x="5303638" y="1956922"/>
        <a:ext cx="3332529" cy="434551"/>
      </dsp:txXfrm>
    </dsp:sp>
    <dsp:sp modelId="{22B417AA-2696-4B89-8E9D-A518644CC541}">
      <dsp:nvSpPr>
        <dsp:cNvPr id="0" name=""/>
        <dsp:cNvSpPr/>
      </dsp:nvSpPr>
      <dsp:spPr>
        <a:xfrm rot="5400000">
          <a:off x="6572047" y="2578497"/>
          <a:ext cx="382889" cy="325913"/>
        </a:xfrm>
        <a:prstGeom prst="flowChartExtract">
          <a:avLst/>
        </a:prstGeom>
        <a:solidFill>
          <a:schemeClr val="lt1">
            <a:hueOff val="0"/>
            <a:satOff val="0"/>
            <a:lumOff val="0"/>
            <a:alphaOff val="0"/>
          </a:schemeClr>
        </a:solidFill>
        <a:ln w="12700" cap="flat" cmpd="sng" algn="ctr">
          <a:solidFill>
            <a:schemeClr val="accent5">
              <a:shade val="50000"/>
              <a:hueOff val="334258"/>
              <a:satOff val="8955"/>
              <a:lumOff val="394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7B934A-CD92-4D0A-AB17-BC9DEB4B3ACB}">
      <dsp:nvSpPr>
        <dsp:cNvPr id="0" name=""/>
        <dsp:cNvSpPr/>
      </dsp:nvSpPr>
      <dsp:spPr>
        <a:xfrm>
          <a:off x="7187178" y="507933"/>
          <a:ext cx="1618702" cy="40640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r>
            <a:rPr lang="es-ES" sz="1600" kern="1200" dirty="0"/>
            <a:t>Con instituciones públicas como el Servicio Nacional de Aduanas, la Unidad de Análisis Financiero, PDI, etc. Para intercambiar conocimiento, experiencias e información para identificar comportamientos y patrones de conducta asociados a eventuales fraudes y/o delitos tributarios. </a:t>
          </a:r>
          <a:endParaRPr lang="es-CL" sz="1600" kern="1200" dirty="0"/>
        </a:p>
      </dsp:txBody>
      <dsp:txXfrm>
        <a:off x="7187178" y="507933"/>
        <a:ext cx="1618702" cy="4064060"/>
      </dsp:txXfrm>
    </dsp:sp>
    <dsp:sp modelId="{C135137A-E5B2-4085-90E0-4D8119156EEB}">
      <dsp:nvSpPr>
        <dsp:cNvPr id="0" name=""/>
        <dsp:cNvSpPr/>
      </dsp:nvSpPr>
      <dsp:spPr>
        <a:xfrm>
          <a:off x="9001429" y="507933"/>
          <a:ext cx="2172755" cy="4064060"/>
        </a:xfrm>
        <a:prstGeom prst="roundRect">
          <a:avLst>
            <a:gd name="adj" fmla="val 5000"/>
          </a:avLst>
        </a:prstGeom>
        <a:solidFill>
          <a:schemeClr val="accent5">
            <a:shade val="50000"/>
            <a:hueOff val="133703"/>
            <a:satOff val="3582"/>
            <a:lumOff val="157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4864" rIns="71120" bIns="0" numCol="1" spcCol="1270" anchor="t" anchorCtr="0">
          <a:noAutofit/>
        </a:bodyPr>
        <a:lstStyle/>
        <a:p>
          <a:pPr lvl="0" algn="r" defTabSz="711200">
            <a:lnSpc>
              <a:spcPct val="90000"/>
            </a:lnSpc>
            <a:spcBef>
              <a:spcPct val="0"/>
            </a:spcBef>
            <a:spcAft>
              <a:spcPct val="35000"/>
            </a:spcAft>
          </a:pPr>
          <a:r>
            <a:rPr lang="es-ES" sz="1600" b="1" kern="1200" dirty="0"/>
            <a:t>Profundizar el Compromiso </a:t>
          </a:r>
          <a:endParaRPr lang="es-CL" sz="1600" b="1" kern="1200" dirty="0"/>
        </a:p>
      </dsp:txBody>
      <dsp:txXfrm rot="16200000">
        <a:off x="7552440" y="1956922"/>
        <a:ext cx="3332529" cy="434551"/>
      </dsp:txXfrm>
    </dsp:sp>
    <dsp:sp modelId="{72B55EBD-7A6E-474D-A947-E3AA45586041}">
      <dsp:nvSpPr>
        <dsp:cNvPr id="0" name=""/>
        <dsp:cNvSpPr/>
      </dsp:nvSpPr>
      <dsp:spPr>
        <a:xfrm rot="5400000">
          <a:off x="8820848" y="2578497"/>
          <a:ext cx="382889" cy="325913"/>
        </a:xfrm>
        <a:prstGeom prst="flowChartExtract">
          <a:avLst/>
        </a:prstGeom>
        <a:solidFill>
          <a:schemeClr val="lt1">
            <a:hueOff val="0"/>
            <a:satOff val="0"/>
            <a:lumOff val="0"/>
            <a:alphaOff val="0"/>
          </a:schemeClr>
        </a:solidFill>
        <a:ln w="12700" cap="flat" cmpd="sng" algn="ctr">
          <a:solidFill>
            <a:schemeClr val="accent5">
              <a:shade val="50000"/>
              <a:hueOff val="167129"/>
              <a:satOff val="4478"/>
              <a:lumOff val="19726"/>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ABC1BE-DA49-4EB5-815B-F3B3DCF962D2}">
      <dsp:nvSpPr>
        <dsp:cNvPr id="0" name=""/>
        <dsp:cNvSpPr/>
      </dsp:nvSpPr>
      <dsp:spPr>
        <a:xfrm>
          <a:off x="9435980" y="507933"/>
          <a:ext cx="1618702" cy="406406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r>
            <a:rPr lang="es-ES" sz="1600" kern="1200" dirty="0"/>
            <a:t>De cada habitante del país, con el cumplimiento de sus obligaciones y su responsabilidad social tributaria.</a:t>
          </a:r>
          <a:endParaRPr lang="es-CL" sz="1600" kern="1200" dirty="0"/>
        </a:p>
      </dsp:txBody>
      <dsp:txXfrm>
        <a:off x="9435980" y="507933"/>
        <a:ext cx="1618702" cy="4064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6FED0-8717-4C8D-9845-999D1DE40001}">
      <dsp:nvSpPr>
        <dsp:cNvPr id="0" name=""/>
        <dsp:cNvSpPr/>
      </dsp:nvSpPr>
      <dsp:spPr>
        <a:xfrm>
          <a:off x="5320" y="0"/>
          <a:ext cx="1867129" cy="433413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Prevenir</a:t>
          </a:r>
          <a:endParaRPr lang="es-CL" sz="2600" kern="1200" dirty="0"/>
        </a:p>
      </dsp:txBody>
      <dsp:txXfrm>
        <a:off x="5320" y="0"/>
        <a:ext cx="1867129" cy="1300241"/>
      </dsp:txXfrm>
    </dsp:sp>
    <dsp:sp modelId="{AF0656AC-0B19-4956-A044-86EA8A05CC1A}">
      <dsp:nvSpPr>
        <dsp:cNvPr id="0" name=""/>
        <dsp:cNvSpPr/>
      </dsp:nvSpPr>
      <dsp:spPr>
        <a:xfrm>
          <a:off x="192033" y="1301510"/>
          <a:ext cx="1493703" cy="1306801"/>
        </a:xfrm>
        <a:prstGeom prst="roundRect">
          <a:avLst>
            <a:gd name="adj" fmla="val 1000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s-ES" sz="1300" kern="1200" dirty="0"/>
            <a:t>Alerta a receptores sobre sus operaciones</a:t>
          </a:r>
          <a:endParaRPr lang="es-CL" sz="1300" kern="1200" dirty="0"/>
        </a:p>
      </dsp:txBody>
      <dsp:txXfrm>
        <a:off x="230308" y="1339785"/>
        <a:ext cx="1417153" cy="1230251"/>
      </dsp:txXfrm>
    </dsp:sp>
    <dsp:sp modelId="{CF0DBDBE-8051-4FBE-B233-DC510FADEAA3}">
      <dsp:nvSpPr>
        <dsp:cNvPr id="0" name=""/>
        <dsp:cNvSpPr/>
      </dsp:nvSpPr>
      <dsp:spPr>
        <a:xfrm>
          <a:off x="192033" y="2809358"/>
          <a:ext cx="1493703" cy="1306801"/>
        </a:xfrm>
        <a:prstGeom prst="roundRect">
          <a:avLst>
            <a:gd name="adj" fmla="val 10000"/>
          </a:avLst>
        </a:prstGeom>
        <a:gradFill rotWithShape="0">
          <a:gsLst>
            <a:gs pos="0">
              <a:schemeClr val="accent1">
                <a:alpha val="90000"/>
                <a:hueOff val="0"/>
                <a:satOff val="0"/>
                <a:lumOff val="0"/>
                <a:alphaOff val="-4444"/>
                <a:satMod val="103000"/>
                <a:lumMod val="102000"/>
                <a:tint val="94000"/>
              </a:schemeClr>
            </a:gs>
            <a:gs pos="50000">
              <a:schemeClr val="accent1">
                <a:alpha val="90000"/>
                <a:hueOff val="0"/>
                <a:satOff val="0"/>
                <a:lumOff val="0"/>
                <a:alphaOff val="-4444"/>
                <a:satMod val="110000"/>
                <a:lumMod val="100000"/>
                <a:shade val="100000"/>
              </a:schemeClr>
            </a:gs>
            <a:gs pos="100000">
              <a:schemeClr val="accent1">
                <a:alpha val="90000"/>
                <a:hueOff val="0"/>
                <a:satOff val="0"/>
                <a:lumOff val="0"/>
                <a:alphaOff val="-4444"/>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s-ES" sz="1300" kern="1200" dirty="0"/>
            <a:t>Campañas Publicitarias: “No caigas en la Trampa”</a:t>
          </a:r>
          <a:endParaRPr lang="es-CL" sz="1300" kern="1200" dirty="0"/>
        </a:p>
      </dsp:txBody>
      <dsp:txXfrm>
        <a:off x="230308" y="2847633"/>
        <a:ext cx="1417153" cy="1230251"/>
      </dsp:txXfrm>
    </dsp:sp>
    <dsp:sp modelId="{017F04CE-6383-4A8A-B5E2-A80F06380BBA}">
      <dsp:nvSpPr>
        <dsp:cNvPr id="0" name=""/>
        <dsp:cNvSpPr/>
      </dsp:nvSpPr>
      <dsp:spPr>
        <a:xfrm>
          <a:off x="1970661" y="0"/>
          <a:ext cx="1867129" cy="433413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Detectar</a:t>
          </a:r>
          <a:endParaRPr lang="es-CL" sz="2600" kern="1200" dirty="0"/>
        </a:p>
      </dsp:txBody>
      <dsp:txXfrm>
        <a:off x="1970661" y="0"/>
        <a:ext cx="1867129" cy="1300241"/>
      </dsp:txXfrm>
    </dsp:sp>
    <dsp:sp modelId="{1101A387-9ED2-4789-A515-3D8189EA413D}">
      <dsp:nvSpPr>
        <dsp:cNvPr id="0" name=""/>
        <dsp:cNvSpPr/>
      </dsp:nvSpPr>
      <dsp:spPr>
        <a:xfrm>
          <a:off x="2199197" y="1300611"/>
          <a:ext cx="1493703" cy="851484"/>
        </a:xfrm>
        <a:prstGeom prst="roundRect">
          <a:avLst>
            <a:gd name="adj" fmla="val 10000"/>
          </a:avLst>
        </a:prstGeom>
        <a:gradFill rotWithShape="0">
          <a:gsLst>
            <a:gs pos="0">
              <a:schemeClr val="accent1">
                <a:alpha val="90000"/>
                <a:hueOff val="0"/>
                <a:satOff val="0"/>
                <a:lumOff val="0"/>
                <a:alphaOff val="-8889"/>
                <a:satMod val="103000"/>
                <a:lumMod val="102000"/>
                <a:tint val="94000"/>
              </a:schemeClr>
            </a:gs>
            <a:gs pos="50000">
              <a:schemeClr val="accent1">
                <a:alpha val="90000"/>
                <a:hueOff val="0"/>
                <a:satOff val="0"/>
                <a:lumOff val="0"/>
                <a:alphaOff val="-8889"/>
                <a:satMod val="110000"/>
                <a:lumMod val="100000"/>
                <a:shade val="100000"/>
              </a:schemeClr>
            </a:gs>
            <a:gs pos="100000">
              <a:schemeClr val="accent1">
                <a:alpha val="90000"/>
                <a:hueOff val="0"/>
                <a:satOff val="0"/>
                <a:lumOff val="0"/>
                <a:alphaOff val="-8889"/>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s-ES" sz="1300" kern="1200" dirty="0"/>
            <a:t>Inicio de </a:t>
          </a:r>
        </a:p>
        <a:p>
          <a:pPr lvl="0" algn="ctr" defTabSz="577850">
            <a:lnSpc>
              <a:spcPct val="90000"/>
            </a:lnSpc>
            <a:spcBef>
              <a:spcPct val="0"/>
            </a:spcBef>
            <a:spcAft>
              <a:spcPct val="35000"/>
            </a:spcAft>
          </a:pPr>
          <a:r>
            <a:rPr lang="es-ES" sz="1300" kern="1200" dirty="0"/>
            <a:t>Actividades</a:t>
          </a:r>
          <a:endParaRPr lang="es-CL" sz="1300" kern="1200" dirty="0"/>
        </a:p>
      </dsp:txBody>
      <dsp:txXfrm>
        <a:off x="2224136" y="1325550"/>
        <a:ext cx="1443825" cy="801606"/>
      </dsp:txXfrm>
    </dsp:sp>
    <dsp:sp modelId="{B0C46181-44CF-44AD-B821-487BC6DBB3EE}">
      <dsp:nvSpPr>
        <dsp:cNvPr id="0" name=""/>
        <dsp:cNvSpPr/>
      </dsp:nvSpPr>
      <dsp:spPr>
        <a:xfrm>
          <a:off x="2199197" y="2283093"/>
          <a:ext cx="1493703" cy="851484"/>
        </a:xfrm>
        <a:prstGeom prst="roundRect">
          <a:avLst>
            <a:gd name="adj" fmla="val 10000"/>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s-CL" sz="1300" kern="1200" dirty="0"/>
            <a:t>Experiencia Fiscalizadora</a:t>
          </a:r>
        </a:p>
      </dsp:txBody>
      <dsp:txXfrm>
        <a:off x="2224136" y="2308032"/>
        <a:ext cx="1443825" cy="801606"/>
      </dsp:txXfrm>
    </dsp:sp>
    <dsp:sp modelId="{521747B2-E388-4E52-8E57-19F62E2AE8C9}">
      <dsp:nvSpPr>
        <dsp:cNvPr id="0" name=""/>
        <dsp:cNvSpPr/>
      </dsp:nvSpPr>
      <dsp:spPr>
        <a:xfrm>
          <a:off x="2199197" y="3265575"/>
          <a:ext cx="1493703" cy="851484"/>
        </a:xfrm>
        <a:prstGeom prst="roundRect">
          <a:avLst>
            <a:gd name="adj" fmla="val 10000"/>
          </a:avLst>
        </a:prstGeom>
        <a:gradFill rotWithShape="0">
          <a:gsLst>
            <a:gs pos="0">
              <a:schemeClr val="accent1">
                <a:alpha val="90000"/>
                <a:hueOff val="0"/>
                <a:satOff val="0"/>
                <a:lumOff val="0"/>
                <a:alphaOff val="-17778"/>
                <a:satMod val="103000"/>
                <a:lumMod val="102000"/>
                <a:tint val="94000"/>
              </a:schemeClr>
            </a:gs>
            <a:gs pos="50000">
              <a:schemeClr val="accent1">
                <a:alpha val="90000"/>
                <a:hueOff val="0"/>
                <a:satOff val="0"/>
                <a:lumOff val="0"/>
                <a:alphaOff val="-17778"/>
                <a:satMod val="110000"/>
                <a:lumMod val="100000"/>
                <a:shade val="100000"/>
              </a:schemeClr>
            </a:gs>
            <a:gs pos="100000">
              <a:schemeClr val="accent1">
                <a:alpha val="90000"/>
                <a:hueOff val="0"/>
                <a:satOff val="0"/>
                <a:lumOff val="0"/>
                <a:alphaOff val="-17778"/>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s-CL" sz="1300" kern="1200" dirty="0"/>
            <a:t>Modelos Analíticos: emisores y receptores</a:t>
          </a:r>
        </a:p>
      </dsp:txBody>
      <dsp:txXfrm>
        <a:off x="2224136" y="3290514"/>
        <a:ext cx="1443825" cy="801606"/>
      </dsp:txXfrm>
    </dsp:sp>
    <dsp:sp modelId="{BDD376A9-C262-4F3E-B417-2A7AC219344C}">
      <dsp:nvSpPr>
        <dsp:cNvPr id="0" name=""/>
        <dsp:cNvSpPr/>
      </dsp:nvSpPr>
      <dsp:spPr>
        <a:xfrm>
          <a:off x="4019648" y="0"/>
          <a:ext cx="1867129" cy="433413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Condicionar</a:t>
          </a:r>
          <a:endParaRPr lang="es-CL" sz="2600" kern="1200" dirty="0"/>
        </a:p>
      </dsp:txBody>
      <dsp:txXfrm>
        <a:off x="4019648" y="0"/>
        <a:ext cx="1867129" cy="1300241"/>
      </dsp:txXfrm>
    </dsp:sp>
    <dsp:sp modelId="{7B9291AE-DB9F-4100-92B1-1E780A4AE224}">
      <dsp:nvSpPr>
        <dsp:cNvPr id="0" name=""/>
        <dsp:cNvSpPr/>
      </dsp:nvSpPr>
      <dsp:spPr>
        <a:xfrm>
          <a:off x="4206361" y="1301510"/>
          <a:ext cx="1493703" cy="1306801"/>
        </a:xfrm>
        <a:prstGeom prst="roundRect">
          <a:avLst>
            <a:gd name="adj" fmla="val 10000"/>
          </a:avLst>
        </a:prstGeom>
        <a:gradFill rotWithShape="0">
          <a:gsLst>
            <a:gs pos="0">
              <a:schemeClr val="accent1">
                <a:alpha val="90000"/>
                <a:hueOff val="0"/>
                <a:satOff val="0"/>
                <a:lumOff val="0"/>
                <a:alphaOff val="-22222"/>
                <a:satMod val="103000"/>
                <a:lumMod val="102000"/>
                <a:tint val="94000"/>
              </a:schemeClr>
            </a:gs>
            <a:gs pos="50000">
              <a:schemeClr val="accent1">
                <a:alpha val="90000"/>
                <a:hueOff val="0"/>
                <a:satOff val="0"/>
                <a:lumOff val="0"/>
                <a:alphaOff val="-22222"/>
                <a:satMod val="110000"/>
                <a:lumMod val="100000"/>
                <a:shade val="100000"/>
              </a:schemeClr>
            </a:gs>
            <a:gs pos="100000">
              <a:schemeClr val="accent1">
                <a:alpha val="90000"/>
                <a:hueOff val="0"/>
                <a:satOff val="0"/>
                <a:lumOff val="0"/>
                <a:alphaOff val="-22222"/>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t" anchorCtr="0">
          <a:noAutofit/>
        </a:bodyPr>
        <a:lstStyle/>
        <a:p>
          <a:pPr lvl="0" algn="l" defTabSz="577850">
            <a:lnSpc>
              <a:spcPct val="90000"/>
            </a:lnSpc>
            <a:spcBef>
              <a:spcPct val="0"/>
            </a:spcBef>
            <a:spcAft>
              <a:spcPct val="35000"/>
            </a:spcAft>
          </a:pPr>
          <a:r>
            <a:rPr lang="es-CL" sz="1300" kern="1200" dirty="0"/>
            <a:t>Marcas:</a:t>
          </a:r>
        </a:p>
        <a:p>
          <a:pPr marL="114300" lvl="1" indent="-114300" algn="l" defTabSz="577850">
            <a:lnSpc>
              <a:spcPct val="90000"/>
            </a:lnSpc>
            <a:spcBef>
              <a:spcPct val="0"/>
            </a:spcBef>
            <a:spcAft>
              <a:spcPct val="15000"/>
            </a:spcAft>
            <a:buChar char="••"/>
          </a:pPr>
          <a:r>
            <a:rPr lang="es-CL" sz="1300" kern="1200" dirty="0"/>
            <a:t>Emisión documentos</a:t>
          </a:r>
        </a:p>
        <a:p>
          <a:pPr marL="114300" lvl="1" indent="-114300" algn="l" defTabSz="577850">
            <a:lnSpc>
              <a:spcPct val="90000"/>
            </a:lnSpc>
            <a:spcBef>
              <a:spcPct val="0"/>
            </a:spcBef>
            <a:spcAft>
              <a:spcPct val="15000"/>
            </a:spcAft>
            <a:buChar char="••"/>
          </a:pPr>
          <a:r>
            <a:rPr lang="es-CL" sz="1300" kern="1200" dirty="0"/>
            <a:t>Condonaciones</a:t>
          </a:r>
        </a:p>
        <a:p>
          <a:pPr marL="114300" lvl="1" indent="-114300" algn="l" defTabSz="577850">
            <a:lnSpc>
              <a:spcPct val="90000"/>
            </a:lnSpc>
            <a:spcBef>
              <a:spcPct val="0"/>
            </a:spcBef>
            <a:spcAft>
              <a:spcPct val="15000"/>
            </a:spcAft>
            <a:buChar char="••"/>
          </a:pPr>
          <a:r>
            <a:rPr lang="es-CL" sz="1300" kern="1200" dirty="0"/>
            <a:t>Documentos en RCV</a:t>
          </a:r>
        </a:p>
      </dsp:txBody>
      <dsp:txXfrm>
        <a:off x="4244636" y="1339785"/>
        <a:ext cx="1417153" cy="1230251"/>
      </dsp:txXfrm>
    </dsp:sp>
    <dsp:sp modelId="{D14B6423-4920-456A-8A8A-90F1521463D6}">
      <dsp:nvSpPr>
        <dsp:cNvPr id="0" name=""/>
        <dsp:cNvSpPr/>
      </dsp:nvSpPr>
      <dsp:spPr>
        <a:xfrm>
          <a:off x="4206361" y="2809358"/>
          <a:ext cx="1493703" cy="1306801"/>
        </a:xfrm>
        <a:prstGeom prst="roundRect">
          <a:avLst>
            <a:gd name="adj" fmla="val 10000"/>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t" anchorCtr="0">
          <a:noAutofit/>
        </a:bodyPr>
        <a:lstStyle/>
        <a:p>
          <a:pPr lvl="0" algn="l" defTabSz="577850">
            <a:lnSpc>
              <a:spcPct val="90000"/>
            </a:lnSpc>
            <a:spcBef>
              <a:spcPct val="0"/>
            </a:spcBef>
            <a:spcAft>
              <a:spcPct val="35000"/>
            </a:spcAft>
          </a:pPr>
          <a:r>
            <a:rPr lang="es-CL" sz="1300" b="1" kern="1200" dirty="0"/>
            <a:t>Art 8 ter CT</a:t>
          </a:r>
        </a:p>
        <a:p>
          <a:pPr marL="114300" lvl="1" indent="-114300" algn="l" defTabSz="577850">
            <a:lnSpc>
              <a:spcPct val="90000"/>
            </a:lnSpc>
            <a:spcBef>
              <a:spcPct val="0"/>
            </a:spcBef>
            <a:spcAft>
              <a:spcPct val="15000"/>
            </a:spcAft>
            <a:buChar char="••"/>
          </a:pPr>
          <a:r>
            <a:rPr lang="es-ES" sz="1300" kern="1200" dirty="0"/>
            <a:t>Revocar, restringir o diferir folios</a:t>
          </a:r>
          <a:endParaRPr lang="es-CL" sz="1300" kern="1200" dirty="0"/>
        </a:p>
      </dsp:txBody>
      <dsp:txXfrm>
        <a:off x="4244636" y="2847633"/>
        <a:ext cx="1417153" cy="1230251"/>
      </dsp:txXfrm>
    </dsp:sp>
    <dsp:sp modelId="{E64D40CD-4F13-4C4C-98CE-456DF7C97047}">
      <dsp:nvSpPr>
        <dsp:cNvPr id="0" name=""/>
        <dsp:cNvSpPr/>
      </dsp:nvSpPr>
      <dsp:spPr>
        <a:xfrm>
          <a:off x="6026812" y="0"/>
          <a:ext cx="1867129" cy="433413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CL" sz="2600" kern="1200" dirty="0"/>
            <a:t>Recuperar</a:t>
          </a:r>
        </a:p>
      </dsp:txBody>
      <dsp:txXfrm>
        <a:off x="6026812" y="0"/>
        <a:ext cx="1867129" cy="1300241"/>
      </dsp:txXfrm>
    </dsp:sp>
    <dsp:sp modelId="{AE1AEFDD-6CFA-415B-8021-C7818E5EC940}">
      <dsp:nvSpPr>
        <dsp:cNvPr id="0" name=""/>
        <dsp:cNvSpPr/>
      </dsp:nvSpPr>
      <dsp:spPr>
        <a:xfrm>
          <a:off x="6213525" y="1300396"/>
          <a:ext cx="1493703" cy="1148066"/>
        </a:xfrm>
        <a:prstGeom prst="roundRect">
          <a:avLst>
            <a:gd name="adj" fmla="val 10000"/>
          </a:avLst>
        </a:prstGeom>
        <a:gradFill rotWithShape="0">
          <a:gsLst>
            <a:gs pos="0">
              <a:schemeClr val="accent1">
                <a:alpha val="90000"/>
                <a:hueOff val="0"/>
                <a:satOff val="0"/>
                <a:lumOff val="0"/>
                <a:alphaOff val="-31111"/>
                <a:satMod val="103000"/>
                <a:lumMod val="102000"/>
                <a:tint val="94000"/>
              </a:schemeClr>
            </a:gs>
            <a:gs pos="50000">
              <a:schemeClr val="accent1">
                <a:alpha val="90000"/>
                <a:hueOff val="0"/>
                <a:satOff val="0"/>
                <a:lumOff val="0"/>
                <a:alphaOff val="-31111"/>
                <a:satMod val="110000"/>
                <a:lumMod val="100000"/>
                <a:shade val="100000"/>
              </a:schemeClr>
            </a:gs>
            <a:gs pos="100000">
              <a:schemeClr val="accent1">
                <a:alpha val="90000"/>
                <a:hueOff val="0"/>
                <a:satOff val="0"/>
                <a:lumOff val="0"/>
                <a:alphaOff val="-31111"/>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s-ES" sz="1300" kern="1200" dirty="0"/>
            <a:t>Acciones de Fiscalización</a:t>
          </a:r>
          <a:endParaRPr lang="es-CL" sz="1300" kern="1200" dirty="0"/>
        </a:p>
      </dsp:txBody>
      <dsp:txXfrm>
        <a:off x="6247151" y="1334022"/>
        <a:ext cx="1426451" cy="1080814"/>
      </dsp:txXfrm>
    </dsp:sp>
    <dsp:sp modelId="{EF9A5E2D-CE80-47CF-9ECB-B9820C191263}">
      <dsp:nvSpPr>
        <dsp:cNvPr id="0" name=""/>
        <dsp:cNvSpPr/>
      </dsp:nvSpPr>
      <dsp:spPr>
        <a:xfrm>
          <a:off x="6213525" y="2816271"/>
          <a:ext cx="1493703" cy="1301003"/>
        </a:xfrm>
        <a:prstGeom prst="roundRect">
          <a:avLst>
            <a:gd name="adj" fmla="val 10000"/>
          </a:avLst>
        </a:prstGeom>
        <a:gradFill rotWithShape="0">
          <a:gsLst>
            <a:gs pos="0">
              <a:schemeClr val="accent1">
                <a:alpha val="90000"/>
                <a:hueOff val="0"/>
                <a:satOff val="0"/>
                <a:lumOff val="0"/>
                <a:alphaOff val="-35556"/>
                <a:satMod val="103000"/>
                <a:lumMod val="102000"/>
                <a:tint val="94000"/>
              </a:schemeClr>
            </a:gs>
            <a:gs pos="50000">
              <a:schemeClr val="accent1">
                <a:alpha val="90000"/>
                <a:hueOff val="0"/>
                <a:satOff val="0"/>
                <a:lumOff val="0"/>
                <a:alphaOff val="-35556"/>
                <a:satMod val="110000"/>
                <a:lumMod val="100000"/>
                <a:shade val="100000"/>
              </a:schemeClr>
            </a:gs>
            <a:gs pos="100000">
              <a:schemeClr val="accent1">
                <a:alpha val="90000"/>
                <a:hueOff val="0"/>
                <a:satOff val="0"/>
                <a:lumOff val="0"/>
                <a:alphaOff val="-35556"/>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s-ES" sz="1300" kern="1200" dirty="0"/>
            <a:t>Mensajería correctiva</a:t>
          </a:r>
          <a:endParaRPr lang="es-CL" sz="1300" kern="1200" dirty="0"/>
        </a:p>
      </dsp:txBody>
      <dsp:txXfrm>
        <a:off x="6251630" y="2854376"/>
        <a:ext cx="1417493" cy="1224793"/>
      </dsp:txXfrm>
    </dsp:sp>
    <dsp:sp modelId="{5344F065-9B43-4193-8A3F-55BA9F928F68}">
      <dsp:nvSpPr>
        <dsp:cNvPr id="0" name=""/>
        <dsp:cNvSpPr/>
      </dsp:nvSpPr>
      <dsp:spPr>
        <a:xfrm>
          <a:off x="8033976" y="0"/>
          <a:ext cx="1867129" cy="433413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Sancionar</a:t>
          </a:r>
          <a:endParaRPr lang="es-CL" sz="2600" kern="1200" dirty="0"/>
        </a:p>
      </dsp:txBody>
      <dsp:txXfrm>
        <a:off x="8033976" y="0"/>
        <a:ext cx="1867129" cy="1300241"/>
      </dsp:txXfrm>
    </dsp:sp>
    <dsp:sp modelId="{EF3BC3DD-14C0-441F-A9EF-645A209F7CB5}">
      <dsp:nvSpPr>
        <dsp:cNvPr id="0" name=""/>
        <dsp:cNvSpPr/>
      </dsp:nvSpPr>
      <dsp:spPr>
        <a:xfrm>
          <a:off x="8220689" y="1300241"/>
          <a:ext cx="1493703" cy="2817189"/>
        </a:xfrm>
        <a:prstGeom prst="roundRect">
          <a:avLst>
            <a:gd name="adj" fmla="val 1000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lvl="0" algn="ctr" defTabSz="577850">
            <a:lnSpc>
              <a:spcPct val="90000"/>
            </a:lnSpc>
            <a:spcBef>
              <a:spcPct val="0"/>
            </a:spcBef>
            <a:spcAft>
              <a:spcPct val="35000"/>
            </a:spcAft>
          </a:pPr>
          <a:r>
            <a:rPr lang="es-ES" sz="1300" kern="1200" dirty="0"/>
            <a:t>Querellas y Sanciones</a:t>
          </a:r>
          <a:endParaRPr lang="es-CL" sz="1300" kern="1200" dirty="0"/>
        </a:p>
      </dsp:txBody>
      <dsp:txXfrm>
        <a:off x="8264438" y="1343990"/>
        <a:ext cx="1406205" cy="272969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s-CL"/>
          </a:p>
        </p:txBody>
      </p:sp>
      <p:sp>
        <p:nvSpPr>
          <p:cNvPr id="3" name="Marcador de fecha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8C1FE2F-6AF5-4529-A19F-D84372A956C1}" type="datetimeFigureOut">
              <a:rPr lang="es-CL" smtClean="0"/>
              <a:t>30-05-2022</a:t>
            </a:fld>
            <a:endParaRPr lang="es-CL"/>
          </a:p>
        </p:txBody>
      </p:sp>
      <p:sp>
        <p:nvSpPr>
          <p:cNvPr id="4" name="Marcador de imagen de diapositiva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s-CL"/>
          </a:p>
        </p:txBody>
      </p:sp>
      <p:sp>
        <p:nvSpPr>
          <p:cNvPr id="5" name="Marcador de notas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C146F6B-D01A-4DEB-AA52-85526FFEFB8B}" type="slidenum">
              <a:rPr lang="es-CL" smtClean="0"/>
              <a:t>‹Nº›</a:t>
            </a:fld>
            <a:endParaRPr lang="es-CL"/>
          </a:p>
        </p:txBody>
      </p:sp>
    </p:spTree>
    <p:extLst>
      <p:ext uri="{BB962C8B-B14F-4D97-AF65-F5344CB8AC3E}">
        <p14:creationId xmlns:p14="http://schemas.microsoft.com/office/powerpoint/2010/main" val="3947592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Este mapa de cumplimiento tributario releva:</a:t>
            </a:r>
          </a:p>
          <a:p>
            <a:endParaRPr lang="es-CL" dirty="0"/>
          </a:p>
        </p:txBody>
      </p:sp>
      <p:sp>
        <p:nvSpPr>
          <p:cNvPr id="4" name="Marcador de número de diapositiva 3"/>
          <p:cNvSpPr>
            <a:spLocks noGrp="1"/>
          </p:cNvSpPr>
          <p:nvPr>
            <p:ph type="sldNum" sz="quarter" idx="10"/>
          </p:nvPr>
        </p:nvSpPr>
        <p:spPr/>
        <p:txBody>
          <a:bodyPr/>
          <a:lstStyle/>
          <a:p>
            <a:fld id="{DF04D1A5-22BB-43DA-8428-7EC42149257B}" type="slidenum">
              <a:rPr lang="es-CL" smtClean="0"/>
              <a:t>2</a:t>
            </a:fld>
            <a:endParaRPr lang="es-CL"/>
          </a:p>
        </p:txBody>
      </p:sp>
    </p:spTree>
    <p:extLst>
      <p:ext uri="{BB962C8B-B14F-4D97-AF65-F5344CB8AC3E}">
        <p14:creationId xmlns:p14="http://schemas.microsoft.com/office/powerpoint/2010/main" val="3095332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F2C4DF-A568-462C-B9BF-A7797052CE0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ACFBC7D1-CA60-483D-A16D-E2BB09FDC8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8BE438B6-C9DA-4343-8400-19018ECF8042}"/>
              </a:ext>
            </a:extLst>
          </p:cNvPr>
          <p:cNvSpPr>
            <a:spLocks noGrp="1"/>
          </p:cNvSpPr>
          <p:nvPr>
            <p:ph type="dt" sz="half" idx="10"/>
          </p:nvPr>
        </p:nvSpPr>
        <p:spPr/>
        <p:txBody>
          <a:bodyPr/>
          <a:lstStyle/>
          <a:p>
            <a:fld id="{3C5D70A1-0561-4903-9A10-2D35DF8E19EA}" type="datetimeFigureOut">
              <a:rPr lang="es-CL" smtClean="0"/>
              <a:t>30-05-2022</a:t>
            </a:fld>
            <a:endParaRPr lang="es-CL"/>
          </a:p>
        </p:txBody>
      </p:sp>
      <p:sp>
        <p:nvSpPr>
          <p:cNvPr id="5" name="Marcador de pie de página 4">
            <a:extLst>
              <a:ext uri="{FF2B5EF4-FFF2-40B4-BE49-F238E27FC236}">
                <a16:creationId xmlns:a16="http://schemas.microsoft.com/office/drawing/2014/main" id="{3D5FB1FA-32B7-4AD5-89F0-068AF0075168}"/>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9E6ACA77-3053-4191-A9B1-1410BFADACF2}"/>
              </a:ext>
            </a:extLst>
          </p:cNvPr>
          <p:cNvSpPr>
            <a:spLocks noGrp="1"/>
          </p:cNvSpPr>
          <p:nvPr>
            <p:ph type="sldNum" sz="quarter" idx="12"/>
          </p:nvPr>
        </p:nvSpPr>
        <p:spPr/>
        <p:txBody>
          <a:bodyPr/>
          <a:lstStyle/>
          <a:p>
            <a:fld id="{5794741F-DB35-46D4-BE86-7BDAA8863E28}" type="slidenum">
              <a:rPr lang="es-CL" smtClean="0"/>
              <a:t>‹Nº›</a:t>
            </a:fld>
            <a:endParaRPr lang="es-CL"/>
          </a:p>
        </p:txBody>
      </p:sp>
    </p:spTree>
    <p:extLst>
      <p:ext uri="{BB962C8B-B14F-4D97-AF65-F5344CB8AC3E}">
        <p14:creationId xmlns:p14="http://schemas.microsoft.com/office/powerpoint/2010/main" val="3090676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5A1972-EC4B-4925-9B2C-2E04C87A47E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BBF5136C-C55B-4918-8585-DD2722F4BCA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CA4F9789-1C0B-462C-8D0A-723BF0EAE0D8}"/>
              </a:ext>
            </a:extLst>
          </p:cNvPr>
          <p:cNvSpPr>
            <a:spLocks noGrp="1"/>
          </p:cNvSpPr>
          <p:nvPr>
            <p:ph type="dt" sz="half" idx="10"/>
          </p:nvPr>
        </p:nvSpPr>
        <p:spPr/>
        <p:txBody>
          <a:bodyPr/>
          <a:lstStyle/>
          <a:p>
            <a:fld id="{3C5D70A1-0561-4903-9A10-2D35DF8E19EA}" type="datetimeFigureOut">
              <a:rPr lang="es-CL" smtClean="0"/>
              <a:t>30-05-2022</a:t>
            </a:fld>
            <a:endParaRPr lang="es-CL"/>
          </a:p>
        </p:txBody>
      </p:sp>
      <p:sp>
        <p:nvSpPr>
          <p:cNvPr id="5" name="Marcador de pie de página 4">
            <a:extLst>
              <a:ext uri="{FF2B5EF4-FFF2-40B4-BE49-F238E27FC236}">
                <a16:creationId xmlns:a16="http://schemas.microsoft.com/office/drawing/2014/main" id="{17707192-9243-4EF5-A196-698DE500D20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B1523A36-34CB-43A5-98A5-30088F6CC195}"/>
              </a:ext>
            </a:extLst>
          </p:cNvPr>
          <p:cNvSpPr>
            <a:spLocks noGrp="1"/>
          </p:cNvSpPr>
          <p:nvPr>
            <p:ph type="sldNum" sz="quarter" idx="12"/>
          </p:nvPr>
        </p:nvSpPr>
        <p:spPr/>
        <p:txBody>
          <a:bodyPr/>
          <a:lstStyle/>
          <a:p>
            <a:fld id="{5794741F-DB35-46D4-BE86-7BDAA8863E28}" type="slidenum">
              <a:rPr lang="es-CL" smtClean="0"/>
              <a:t>‹Nº›</a:t>
            </a:fld>
            <a:endParaRPr lang="es-CL"/>
          </a:p>
        </p:txBody>
      </p:sp>
    </p:spTree>
    <p:extLst>
      <p:ext uri="{BB962C8B-B14F-4D97-AF65-F5344CB8AC3E}">
        <p14:creationId xmlns:p14="http://schemas.microsoft.com/office/powerpoint/2010/main" val="3720351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3D42D02-857B-4E17-A8A4-7CFCD4BCF4B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874D3789-4EF6-4BEA-93D0-F0E44BE603F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8ECFE4DA-F236-478C-85A3-6313F0959FD8}"/>
              </a:ext>
            </a:extLst>
          </p:cNvPr>
          <p:cNvSpPr>
            <a:spLocks noGrp="1"/>
          </p:cNvSpPr>
          <p:nvPr>
            <p:ph type="dt" sz="half" idx="10"/>
          </p:nvPr>
        </p:nvSpPr>
        <p:spPr/>
        <p:txBody>
          <a:bodyPr/>
          <a:lstStyle/>
          <a:p>
            <a:fld id="{3C5D70A1-0561-4903-9A10-2D35DF8E19EA}" type="datetimeFigureOut">
              <a:rPr lang="es-CL" smtClean="0"/>
              <a:t>30-05-2022</a:t>
            </a:fld>
            <a:endParaRPr lang="es-CL"/>
          </a:p>
        </p:txBody>
      </p:sp>
      <p:sp>
        <p:nvSpPr>
          <p:cNvPr id="5" name="Marcador de pie de página 4">
            <a:extLst>
              <a:ext uri="{FF2B5EF4-FFF2-40B4-BE49-F238E27FC236}">
                <a16:creationId xmlns:a16="http://schemas.microsoft.com/office/drawing/2014/main" id="{D78E9FCC-64C5-4C91-9B0F-DA1480CCEFC8}"/>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D58F802-C75C-4E9A-BD50-6297D3E80CFA}"/>
              </a:ext>
            </a:extLst>
          </p:cNvPr>
          <p:cNvSpPr>
            <a:spLocks noGrp="1"/>
          </p:cNvSpPr>
          <p:nvPr>
            <p:ph type="sldNum" sz="quarter" idx="12"/>
          </p:nvPr>
        </p:nvSpPr>
        <p:spPr/>
        <p:txBody>
          <a:bodyPr/>
          <a:lstStyle/>
          <a:p>
            <a:fld id="{5794741F-DB35-46D4-BE86-7BDAA8863E28}" type="slidenum">
              <a:rPr lang="es-CL" smtClean="0"/>
              <a:t>‹Nº›</a:t>
            </a:fld>
            <a:endParaRPr lang="es-CL"/>
          </a:p>
        </p:txBody>
      </p:sp>
    </p:spTree>
    <p:extLst>
      <p:ext uri="{BB962C8B-B14F-4D97-AF65-F5344CB8AC3E}">
        <p14:creationId xmlns:p14="http://schemas.microsoft.com/office/powerpoint/2010/main" val="3654524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icio">
    <p:bg>
      <p:bgPr>
        <a:solidFill>
          <a:schemeClr val="bg1"/>
        </a:solidFill>
        <a:effectLst/>
      </p:bgPr>
    </p:bg>
    <p:spTree>
      <p:nvGrpSpPr>
        <p:cNvPr id="1" name=""/>
        <p:cNvGrpSpPr/>
        <p:nvPr/>
      </p:nvGrpSpPr>
      <p:grpSpPr>
        <a:xfrm>
          <a:off x="0" y="0"/>
          <a:ext cx="0" cy="0"/>
          <a:chOff x="0" y="0"/>
          <a:chExt cx="0" cy="0"/>
        </a:xfrm>
      </p:grpSpPr>
      <p:sp>
        <p:nvSpPr>
          <p:cNvPr id="13" name="Marcador de texto 10">
            <a:extLst>
              <a:ext uri="{FF2B5EF4-FFF2-40B4-BE49-F238E27FC236}">
                <a16:creationId xmlns:a16="http://schemas.microsoft.com/office/drawing/2014/main" id="{F3EAD8A8-9D7D-4BB4-9AC9-797215467F83}"/>
              </a:ext>
            </a:extLst>
          </p:cNvPr>
          <p:cNvSpPr>
            <a:spLocks noGrp="1"/>
          </p:cNvSpPr>
          <p:nvPr>
            <p:ph type="body" sz="quarter" idx="12" hasCustomPrompt="1"/>
          </p:nvPr>
        </p:nvSpPr>
        <p:spPr>
          <a:xfrm>
            <a:off x="1444625" y="8375102"/>
            <a:ext cx="9302750" cy="548640"/>
          </a:xfrm>
        </p:spPr>
        <p:txBody>
          <a:bodyPr anchor="ctr">
            <a:normAutofit/>
          </a:bodyPr>
          <a:lstStyle>
            <a:lvl1pPr marL="0" indent="0" algn="ctr">
              <a:buNone/>
              <a:defRPr sz="2000" b="0">
                <a:solidFill>
                  <a:srgbClr val="777575"/>
                </a:solidFill>
                <a:latin typeface="Raleway" panose="020B0003030101060003" pitchFamily="34" charset="0"/>
              </a:defRPr>
            </a:lvl1pPr>
            <a:lvl2pPr marL="457200" indent="0">
              <a:buNone/>
              <a:defRPr>
                <a:solidFill>
                  <a:srgbClr val="0061A1"/>
                </a:solidFill>
              </a:defRPr>
            </a:lvl2pPr>
            <a:lvl3pPr marL="914400" indent="0">
              <a:buNone/>
              <a:defRPr>
                <a:solidFill>
                  <a:srgbClr val="0061A1"/>
                </a:solidFill>
              </a:defRPr>
            </a:lvl3pPr>
            <a:lvl4pPr marL="1371600" indent="0">
              <a:buNone/>
              <a:defRPr>
                <a:solidFill>
                  <a:srgbClr val="0061A1"/>
                </a:solidFill>
              </a:defRPr>
            </a:lvl4pPr>
            <a:lvl5pPr marL="1828800" indent="0">
              <a:buNone/>
              <a:defRPr>
                <a:solidFill>
                  <a:srgbClr val="0061A1"/>
                </a:solidFill>
              </a:defRPr>
            </a:lvl5pPr>
          </a:lstStyle>
          <a:p>
            <a:pPr lvl="0"/>
            <a:r>
              <a:rPr lang="es-ES" dirty="0" err="1"/>
              <a:t>Mes.Año</a:t>
            </a:r>
            <a:endParaRPr lang="es-CL" dirty="0"/>
          </a:p>
        </p:txBody>
      </p:sp>
      <p:sp>
        <p:nvSpPr>
          <p:cNvPr id="14" name="Cuadro de texto 2">
            <a:extLst>
              <a:ext uri="{FF2B5EF4-FFF2-40B4-BE49-F238E27FC236}">
                <a16:creationId xmlns:a16="http://schemas.microsoft.com/office/drawing/2014/main" id="{06C05CF1-7031-40B7-9101-A97C67A672BA}"/>
              </a:ext>
            </a:extLst>
          </p:cNvPr>
          <p:cNvSpPr txBox="1">
            <a:spLocks noChangeArrowheads="1"/>
          </p:cNvSpPr>
          <p:nvPr userDrawn="1"/>
        </p:nvSpPr>
        <p:spPr bwMode="auto">
          <a:xfrm>
            <a:off x="4968125" y="6246966"/>
            <a:ext cx="2255746" cy="600164"/>
          </a:xfrm>
          <a:prstGeom prst="rect">
            <a:avLst/>
          </a:prstGeom>
        </p:spPr>
        <p:txBody>
          <a:bodyPr wrap="none">
            <a:spAutoFit/>
          </a:bodyPr>
          <a:lstStyle>
            <a:defPPr>
              <a:defRPr lang="es-CL"/>
            </a:defPPr>
            <a:lvl1pPr algn="ctr">
              <a:defRPr sz="1100">
                <a:solidFill>
                  <a:srgbClr val="72A4BA"/>
                </a:solidFill>
                <a:latin typeface="Raleway" panose="020B0003030101060003" pitchFamily="34" charset="0"/>
                <a:cs typeface="Arial" panose="020B0604020202020204" pitchFamily="34" charset="0"/>
              </a:defRPr>
            </a:lvl1pPr>
          </a:lstStyle>
          <a:p>
            <a:pPr lvl="0" algn="ctr"/>
            <a:r>
              <a:rPr lang="es-ES" dirty="0">
                <a:latin typeface="+mj-lt"/>
              </a:rPr>
              <a:t>Propiedad Intelectual del Estado</a:t>
            </a:r>
            <a:endParaRPr lang="es-CL" dirty="0">
              <a:latin typeface="+mj-lt"/>
            </a:endParaRPr>
          </a:p>
          <a:p>
            <a:pPr lvl="0" algn="ctr"/>
            <a:r>
              <a:rPr lang="es-ES" dirty="0">
                <a:latin typeface="+mj-lt"/>
              </a:rPr>
              <a:t>Prohibida su reproducción y copia digital</a:t>
            </a:r>
            <a:endParaRPr lang="es-CL" dirty="0">
              <a:latin typeface="+mj-lt"/>
            </a:endParaRPr>
          </a:p>
          <a:p>
            <a:pPr lvl="0" algn="ctr"/>
            <a:r>
              <a:rPr lang="es-ES" dirty="0">
                <a:latin typeface="+mj-lt"/>
              </a:rPr>
              <a:t>D.F.L. </a:t>
            </a:r>
            <a:r>
              <a:rPr lang="es-ES" dirty="0" err="1">
                <a:latin typeface="+mj-lt"/>
              </a:rPr>
              <a:t>N°</a:t>
            </a:r>
            <a:r>
              <a:rPr lang="es-ES" dirty="0">
                <a:latin typeface="+mj-lt"/>
              </a:rPr>
              <a:t> 7 de 1980, Art. 50°.</a:t>
            </a:r>
            <a:endParaRPr lang="es-CL" dirty="0">
              <a:latin typeface="+mj-lt"/>
            </a:endParaRPr>
          </a:p>
        </p:txBody>
      </p:sp>
      <p:sp>
        <p:nvSpPr>
          <p:cNvPr id="7" name="Rectángulo 6">
            <a:extLst>
              <a:ext uri="{FF2B5EF4-FFF2-40B4-BE49-F238E27FC236}">
                <a16:creationId xmlns:a16="http://schemas.microsoft.com/office/drawing/2014/main" id="{4D681166-1EFF-476B-A4EF-6E9446A1D72E}"/>
              </a:ext>
            </a:extLst>
          </p:cNvPr>
          <p:cNvSpPr/>
          <p:nvPr userDrawn="1"/>
        </p:nvSpPr>
        <p:spPr>
          <a:xfrm>
            <a:off x="-2" y="2443089"/>
            <a:ext cx="12192002" cy="1885644"/>
          </a:xfrm>
          <a:prstGeom prst="rect">
            <a:avLst/>
          </a:prstGeom>
          <a:solidFill>
            <a:srgbClr val="0064A0">
              <a:alpha val="54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9" name="Imagen 8">
            <a:extLst>
              <a:ext uri="{FF2B5EF4-FFF2-40B4-BE49-F238E27FC236}">
                <a16:creationId xmlns:a16="http://schemas.microsoft.com/office/drawing/2014/main" id="{29DE51D4-8A11-4A88-9390-8F836CD0AA2E}"/>
              </a:ext>
            </a:extLst>
          </p:cNvPr>
          <p:cNvPicPr>
            <a:picLocks noChangeAspect="1"/>
          </p:cNvPicPr>
          <p:nvPr userDrawn="1"/>
        </p:nvPicPr>
        <p:blipFill>
          <a:blip r:embed="rId3" cstate="hqprint">
            <a:biLevel thresh="25000"/>
            <a:extLst>
              <a:ext uri="{28A0092B-C50C-407E-A947-70E740481C1C}">
                <a14:useLocalDpi xmlns:a14="http://schemas.microsoft.com/office/drawing/2010/main" val="0"/>
              </a:ext>
            </a:extLst>
          </a:blip>
          <a:stretch>
            <a:fillRect/>
          </a:stretch>
        </p:blipFill>
        <p:spPr>
          <a:xfrm>
            <a:off x="9421261" y="2559432"/>
            <a:ext cx="2622871" cy="1191985"/>
          </a:xfrm>
          <a:prstGeom prst="rect">
            <a:avLst/>
          </a:prstGeom>
          <a:effectLst>
            <a:innerShdw blurRad="63500" dist="50800" dir="18900000">
              <a:prstClr val="black">
                <a:alpha val="50000"/>
              </a:prstClr>
            </a:innerShdw>
          </a:effectLst>
        </p:spPr>
      </p:pic>
      <p:sp>
        <p:nvSpPr>
          <p:cNvPr id="11" name="Marcador de texto 10">
            <a:extLst>
              <a:ext uri="{FF2B5EF4-FFF2-40B4-BE49-F238E27FC236}">
                <a16:creationId xmlns:a16="http://schemas.microsoft.com/office/drawing/2014/main" id="{F6CC3118-1CCA-4D38-9D8B-676E269049FE}"/>
              </a:ext>
            </a:extLst>
          </p:cNvPr>
          <p:cNvSpPr>
            <a:spLocks noGrp="1"/>
          </p:cNvSpPr>
          <p:nvPr>
            <p:ph type="body" sz="quarter" idx="10" hasCustomPrompt="1"/>
          </p:nvPr>
        </p:nvSpPr>
        <p:spPr>
          <a:xfrm>
            <a:off x="521598" y="2612132"/>
            <a:ext cx="5650602" cy="816864"/>
          </a:xfrm>
        </p:spPr>
        <p:txBody>
          <a:bodyPr anchor="ctr">
            <a:normAutofit/>
          </a:bodyPr>
          <a:lstStyle>
            <a:lvl1pPr marL="0" indent="0" algn="ctr">
              <a:buNone/>
              <a:defRPr sz="3200" b="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buNone/>
              <a:defRPr>
                <a:solidFill>
                  <a:srgbClr val="0061A1"/>
                </a:solidFill>
              </a:defRPr>
            </a:lvl2pPr>
            <a:lvl3pPr marL="914400" indent="0">
              <a:buNone/>
              <a:defRPr>
                <a:solidFill>
                  <a:srgbClr val="0061A1"/>
                </a:solidFill>
              </a:defRPr>
            </a:lvl3pPr>
            <a:lvl4pPr marL="1371600" indent="0">
              <a:buNone/>
              <a:defRPr>
                <a:solidFill>
                  <a:srgbClr val="0061A1"/>
                </a:solidFill>
              </a:defRPr>
            </a:lvl4pPr>
            <a:lvl5pPr marL="1828800" indent="0">
              <a:buNone/>
              <a:defRPr>
                <a:solidFill>
                  <a:srgbClr val="0061A1"/>
                </a:solidFill>
              </a:defRPr>
            </a:lvl5pPr>
          </a:lstStyle>
          <a:p>
            <a:pPr lvl="0"/>
            <a:r>
              <a:rPr lang="es-ES" dirty="0"/>
              <a:t>Título del curso</a:t>
            </a:r>
            <a:endParaRPr lang="es-CL" dirty="0"/>
          </a:p>
        </p:txBody>
      </p:sp>
      <p:sp>
        <p:nvSpPr>
          <p:cNvPr id="12" name="Marcador de texto 10">
            <a:extLst>
              <a:ext uri="{FF2B5EF4-FFF2-40B4-BE49-F238E27FC236}">
                <a16:creationId xmlns:a16="http://schemas.microsoft.com/office/drawing/2014/main" id="{9B1812C1-B4A2-4B6B-8E91-D2A7EB64F580}"/>
              </a:ext>
            </a:extLst>
          </p:cNvPr>
          <p:cNvSpPr>
            <a:spLocks noGrp="1"/>
          </p:cNvSpPr>
          <p:nvPr>
            <p:ph type="body" sz="quarter" idx="11" hasCustomPrompt="1"/>
          </p:nvPr>
        </p:nvSpPr>
        <p:spPr>
          <a:xfrm>
            <a:off x="521598" y="3428996"/>
            <a:ext cx="5650602" cy="548640"/>
          </a:xfrm>
        </p:spPr>
        <p:txBody>
          <a:bodyPr anchor="t">
            <a:normAutofit/>
          </a:bodyPr>
          <a:lstStyle>
            <a:lvl1pPr marL="0" indent="0" algn="ctr">
              <a:buNone/>
              <a:defRPr sz="1800" b="0">
                <a:solidFill>
                  <a:schemeClr val="bg1"/>
                </a:solidFill>
                <a:latin typeface="+mj-lt"/>
                <a:ea typeface="Roboto" panose="02000000000000000000" pitchFamily="2" charset="0"/>
                <a:cs typeface="Roboto" panose="02000000000000000000" pitchFamily="2" charset="0"/>
              </a:defRPr>
            </a:lvl1pPr>
            <a:lvl2pPr marL="457200" indent="0">
              <a:buNone/>
              <a:defRPr>
                <a:solidFill>
                  <a:srgbClr val="0061A1"/>
                </a:solidFill>
              </a:defRPr>
            </a:lvl2pPr>
            <a:lvl3pPr marL="914400" indent="0">
              <a:buNone/>
              <a:defRPr>
                <a:solidFill>
                  <a:srgbClr val="0061A1"/>
                </a:solidFill>
              </a:defRPr>
            </a:lvl3pPr>
            <a:lvl4pPr marL="1371600" indent="0">
              <a:buNone/>
              <a:defRPr>
                <a:solidFill>
                  <a:srgbClr val="0061A1"/>
                </a:solidFill>
              </a:defRPr>
            </a:lvl4pPr>
            <a:lvl5pPr marL="1828800" indent="0">
              <a:buNone/>
              <a:defRPr>
                <a:solidFill>
                  <a:srgbClr val="0061A1"/>
                </a:solidFill>
              </a:defRPr>
            </a:lvl5pPr>
          </a:lstStyle>
          <a:p>
            <a:pPr lvl="0"/>
            <a:r>
              <a:rPr lang="es-ES" dirty="0"/>
              <a:t>Subtítulo del curso</a:t>
            </a:r>
            <a:endParaRPr lang="es-CL" dirty="0"/>
          </a:p>
        </p:txBody>
      </p:sp>
      <p:sp>
        <p:nvSpPr>
          <p:cNvPr id="3" name="Marcador de texto 2">
            <a:extLst>
              <a:ext uri="{FF2B5EF4-FFF2-40B4-BE49-F238E27FC236}">
                <a16:creationId xmlns:a16="http://schemas.microsoft.com/office/drawing/2014/main" id="{781F6BD2-4373-462C-B316-EE9682BA5C6B}"/>
              </a:ext>
            </a:extLst>
          </p:cNvPr>
          <p:cNvSpPr>
            <a:spLocks noGrp="1"/>
          </p:cNvSpPr>
          <p:nvPr>
            <p:ph type="body" sz="quarter" idx="13" hasCustomPrompt="1"/>
          </p:nvPr>
        </p:nvSpPr>
        <p:spPr>
          <a:xfrm>
            <a:off x="9421260" y="3656167"/>
            <a:ext cx="2622871" cy="452437"/>
          </a:xfrm>
        </p:spPr>
        <p:txBody>
          <a:bodyPr>
            <a:noAutofit/>
          </a:bodyPr>
          <a:lstStyle>
            <a:lvl1pPr marL="0" indent="0" algn="ctr">
              <a:buNone/>
              <a:defRPr sz="1400">
                <a:solidFill>
                  <a:schemeClr val="bg1"/>
                </a:solidFill>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s-ES" dirty="0"/>
              <a:t>Mes - año</a:t>
            </a:r>
            <a:endParaRPr lang="es-CL" dirty="0"/>
          </a:p>
        </p:txBody>
      </p:sp>
    </p:spTree>
    <p:custDataLst>
      <p:tags r:id="rId1"/>
    </p:custDataLst>
    <p:extLst>
      <p:ext uri="{BB962C8B-B14F-4D97-AF65-F5344CB8AC3E}">
        <p14:creationId xmlns:p14="http://schemas.microsoft.com/office/powerpoint/2010/main" val="231414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pos="32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C2885-BB62-4152-88F4-30B718916DE0}"/>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6233CD79-610E-4DF9-99F4-3064396F450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FF0030A1-A3EB-4D94-95E9-1F01F610C946}"/>
              </a:ext>
            </a:extLst>
          </p:cNvPr>
          <p:cNvSpPr>
            <a:spLocks noGrp="1"/>
          </p:cNvSpPr>
          <p:nvPr>
            <p:ph type="dt" sz="half" idx="10"/>
          </p:nvPr>
        </p:nvSpPr>
        <p:spPr/>
        <p:txBody>
          <a:bodyPr/>
          <a:lstStyle/>
          <a:p>
            <a:fld id="{3C5D70A1-0561-4903-9A10-2D35DF8E19EA}" type="datetimeFigureOut">
              <a:rPr lang="es-CL" smtClean="0"/>
              <a:t>30-05-2022</a:t>
            </a:fld>
            <a:endParaRPr lang="es-CL"/>
          </a:p>
        </p:txBody>
      </p:sp>
      <p:sp>
        <p:nvSpPr>
          <p:cNvPr id="5" name="Marcador de pie de página 4">
            <a:extLst>
              <a:ext uri="{FF2B5EF4-FFF2-40B4-BE49-F238E27FC236}">
                <a16:creationId xmlns:a16="http://schemas.microsoft.com/office/drawing/2014/main" id="{08E2D6A6-7B78-4A1F-AB7D-EE9E72D167D2}"/>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1E64FF4-09E9-4763-A6C2-CE9ECE0EE23E}"/>
              </a:ext>
            </a:extLst>
          </p:cNvPr>
          <p:cNvSpPr>
            <a:spLocks noGrp="1"/>
          </p:cNvSpPr>
          <p:nvPr>
            <p:ph type="sldNum" sz="quarter" idx="12"/>
          </p:nvPr>
        </p:nvSpPr>
        <p:spPr/>
        <p:txBody>
          <a:bodyPr/>
          <a:lstStyle/>
          <a:p>
            <a:fld id="{5794741F-DB35-46D4-BE86-7BDAA8863E28}" type="slidenum">
              <a:rPr lang="es-CL" smtClean="0"/>
              <a:t>‹Nº›</a:t>
            </a:fld>
            <a:endParaRPr lang="es-CL"/>
          </a:p>
        </p:txBody>
      </p:sp>
    </p:spTree>
    <p:extLst>
      <p:ext uri="{BB962C8B-B14F-4D97-AF65-F5344CB8AC3E}">
        <p14:creationId xmlns:p14="http://schemas.microsoft.com/office/powerpoint/2010/main" val="4103878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B862F-FDE8-47FE-A4E1-E2DC665175D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9EA434B2-1933-4E8C-9E94-AFE7A16628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0D9ED17-E700-43FA-8F26-E4378C30F53A}"/>
              </a:ext>
            </a:extLst>
          </p:cNvPr>
          <p:cNvSpPr>
            <a:spLocks noGrp="1"/>
          </p:cNvSpPr>
          <p:nvPr>
            <p:ph type="dt" sz="half" idx="10"/>
          </p:nvPr>
        </p:nvSpPr>
        <p:spPr/>
        <p:txBody>
          <a:bodyPr/>
          <a:lstStyle/>
          <a:p>
            <a:fld id="{3C5D70A1-0561-4903-9A10-2D35DF8E19EA}" type="datetimeFigureOut">
              <a:rPr lang="es-CL" smtClean="0"/>
              <a:t>30-05-2022</a:t>
            </a:fld>
            <a:endParaRPr lang="es-CL"/>
          </a:p>
        </p:txBody>
      </p:sp>
      <p:sp>
        <p:nvSpPr>
          <p:cNvPr id="5" name="Marcador de pie de página 4">
            <a:extLst>
              <a:ext uri="{FF2B5EF4-FFF2-40B4-BE49-F238E27FC236}">
                <a16:creationId xmlns:a16="http://schemas.microsoft.com/office/drawing/2014/main" id="{18AAB0A6-98EC-41AA-B89F-310585A0396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F7AC1424-E6D6-4657-A846-D1AA71B855A7}"/>
              </a:ext>
            </a:extLst>
          </p:cNvPr>
          <p:cNvSpPr>
            <a:spLocks noGrp="1"/>
          </p:cNvSpPr>
          <p:nvPr>
            <p:ph type="sldNum" sz="quarter" idx="12"/>
          </p:nvPr>
        </p:nvSpPr>
        <p:spPr/>
        <p:txBody>
          <a:bodyPr/>
          <a:lstStyle/>
          <a:p>
            <a:fld id="{5794741F-DB35-46D4-BE86-7BDAA8863E28}" type="slidenum">
              <a:rPr lang="es-CL" smtClean="0"/>
              <a:t>‹Nº›</a:t>
            </a:fld>
            <a:endParaRPr lang="es-CL"/>
          </a:p>
        </p:txBody>
      </p:sp>
    </p:spTree>
    <p:extLst>
      <p:ext uri="{BB962C8B-B14F-4D97-AF65-F5344CB8AC3E}">
        <p14:creationId xmlns:p14="http://schemas.microsoft.com/office/powerpoint/2010/main" val="4151749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ED1A1-DA8E-47AD-AF41-F8E793892D7F}"/>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9F778480-EB8C-4AD1-8591-75381DA31C0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30478C01-6EB6-4736-957A-FDF10CDC3EB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EFD5AC34-8B86-4E16-9108-5C55EABCAA1F}"/>
              </a:ext>
            </a:extLst>
          </p:cNvPr>
          <p:cNvSpPr>
            <a:spLocks noGrp="1"/>
          </p:cNvSpPr>
          <p:nvPr>
            <p:ph type="dt" sz="half" idx="10"/>
          </p:nvPr>
        </p:nvSpPr>
        <p:spPr/>
        <p:txBody>
          <a:bodyPr/>
          <a:lstStyle/>
          <a:p>
            <a:fld id="{3C5D70A1-0561-4903-9A10-2D35DF8E19EA}" type="datetimeFigureOut">
              <a:rPr lang="es-CL" smtClean="0"/>
              <a:t>30-05-2022</a:t>
            </a:fld>
            <a:endParaRPr lang="es-CL"/>
          </a:p>
        </p:txBody>
      </p:sp>
      <p:sp>
        <p:nvSpPr>
          <p:cNvPr id="6" name="Marcador de pie de página 5">
            <a:extLst>
              <a:ext uri="{FF2B5EF4-FFF2-40B4-BE49-F238E27FC236}">
                <a16:creationId xmlns:a16="http://schemas.microsoft.com/office/drawing/2014/main" id="{F8439337-D58E-44B0-AC57-7F82C437242C}"/>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2D23D126-A608-4D95-ADBE-16E4BDA8564C}"/>
              </a:ext>
            </a:extLst>
          </p:cNvPr>
          <p:cNvSpPr>
            <a:spLocks noGrp="1"/>
          </p:cNvSpPr>
          <p:nvPr>
            <p:ph type="sldNum" sz="quarter" idx="12"/>
          </p:nvPr>
        </p:nvSpPr>
        <p:spPr/>
        <p:txBody>
          <a:bodyPr/>
          <a:lstStyle/>
          <a:p>
            <a:fld id="{5794741F-DB35-46D4-BE86-7BDAA8863E28}" type="slidenum">
              <a:rPr lang="es-CL" smtClean="0"/>
              <a:t>‹Nº›</a:t>
            </a:fld>
            <a:endParaRPr lang="es-CL"/>
          </a:p>
        </p:txBody>
      </p:sp>
    </p:spTree>
    <p:extLst>
      <p:ext uri="{BB962C8B-B14F-4D97-AF65-F5344CB8AC3E}">
        <p14:creationId xmlns:p14="http://schemas.microsoft.com/office/powerpoint/2010/main" val="859410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AF8597-C48F-4DCA-B6EC-933AFFEF6FD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BBAC855-F084-4690-AD67-61ED306EFC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199E948-31DD-46C3-9FE9-8231C8380A8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B65C077E-94EF-4969-9D7C-0A05FC080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AA39A79-622B-4FDC-A6CC-B4CB5AEE3A2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1D2F2377-7DCD-43D5-B366-E0D8241B7C81}"/>
              </a:ext>
            </a:extLst>
          </p:cNvPr>
          <p:cNvSpPr>
            <a:spLocks noGrp="1"/>
          </p:cNvSpPr>
          <p:nvPr>
            <p:ph type="dt" sz="half" idx="10"/>
          </p:nvPr>
        </p:nvSpPr>
        <p:spPr/>
        <p:txBody>
          <a:bodyPr/>
          <a:lstStyle/>
          <a:p>
            <a:fld id="{3C5D70A1-0561-4903-9A10-2D35DF8E19EA}" type="datetimeFigureOut">
              <a:rPr lang="es-CL" smtClean="0"/>
              <a:t>30-05-2022</a:t>
            </a:fld>
            <a:endParaRPr lang="es-CL"/>
          </a:p>
        </p:txBody>
      </p:sp>
      <p:sp>
        <p:nvSpPr>
          <p:cNvPr id="8" name="Marcador de pie de página 7">
            <a:extLst>
              <a:ext uri="{FF2B5EF4-FFF2-40B4-BE49-F238E27FC236}">
                <a16:creationId xmlns:a16="http://schemas.microsoft.com/office/drawing/2014/main" id="{015FBC2E-E998-4563-9499-821B650A4948}"/>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6E1E7C15-C7EB-4485-98E2-725D1E2BAACA}"/>
              </a:ext>
            </a:extLst>
          </p:cNvPr>
          <p:cNvSpPr>
            <a:spLocks noGrp="1"/>
          </p:cNvSpPr>
          <p:nvPr>
            <p:ph type="sldNum" sz="quarter" idx="12"/>
          </p:nvPr>
        </p:nvSpPr>
        <p:spPr/>
        <p:txBody>
          <a:bodyPr/>
          <a:lstStyle/>
          <a:p>
            <a:fld id="{5794741F-DB35-46D4-BE86-7BDAA8863E28}" type="slidenum">
              <a:rPr lang="es-CL" smtClean="0"/>
              <a:t>‹Nº›</a:t>
            </a:fld>
            <a:endParaRPr lang="es-CL"/>
          </a:p>
        </p:txBody>
      </p:sp>
    </p:spTree>
    <p:extLst>
      <p:ext uri="{BB962C8B-B14F-4D97-AF65-F5344CB8AC3E}">
        <p14:creationId xmlns:p14="http://schemas.microsoft.com/office/powerpoint/2010/main" val="4179405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BF99A-30FC-4E3F-B2E6-443CAFF24674}"/>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6BDC3970-188A-471F-9433-DC1A5E967D4C}"/>
              </a:ext>
            </a:extLst>
          </p:cNvPr>
          <p:cNvSpPr>
            <a:spLocks noGrp="1"/>
          </p:cNvSpPr>
          <p:nvPr>
            <p:ph type="dt" sz="half" idx="10"/>
          </p:nvPr>
        </p:nvSpPr>
        <p:spPr/>
        <p:txBody>
          <a:bodyPr/>
          <a:lstStyle/>
          <a:p>
            <a:fld id="{3C5D70A1-0561-4903-9A10-2D35DF8E19EA}" type="datetimeFigureOut">
              <a:rPr lang="es-CL" smtClean="0"/>
              <a:t>30-05-2022</a:t>
            </a:fld>
            <a:endParaRPr lang="es-CL"/>
          </a:p>
        </p:txBody>
      </p:sp>
      <p:sp>
        <p:nvSpPr>
          <p:cNvPr id="4" name="Marcador de pie de página 3">
            <a:extLst>
              <a:ext uri="{FF2B5EF4-FFF2-40B4-BE49-F238E27FC236}">
                <a16:creationId xmlns:a16="http://schemas.microsoft.com/office/drawing/2014/main" id="{CB2A770E-054B-4438-8ECD-AFF9301190F0}"/>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946F3606-C871-4042-87CE-8F1B58403908}"/>
              </a:ext>
            </a:extLst>
          </p:cNvPr>
          <p:cNvSpPr>
            <a:spLocks noGrp="1"/>
          </p:cNvSpPr>
          <p:nvPr>
            <p:ph type="sldNum" sz="quarter" idx="12"/>
          </p:nvPr>
        </p:nvSpPr>
        <p:spPr/>
        <p:txBody>
          <a:bodyPr/>
          <a:lstStyle/>
          <a:p>
            <a:fld id="{5794741F-DB35-46D4-BE86-7BDAA8863E28}" type="slidenum">
              <a:rPr lang="es-CL" smtClean="0"/>
              <a:t>‹Nº›</a:t>
            </a:fld>
            <a:endParaRPr lang="es-CL"/>
          </a:p>
        </p:txBody>
      </p:sp>
    </p:spTree>
    <p:extLst>
      <p:ext uri="{BB962C8B-B14F-4D97-AF65-F5344CB8AC3E}">
        <p14:creationId xmlns:p14="http://schemas.microsoft.com/office/powerpoint/2010/main" val="1930984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8161BA4-F607-4B1D-AD1F-4F5C4DC19D5E}"/>
              </a:ext>
            </a:extLst>
          </p:cNvPr>
          <p:cNvSpPr>
            <a:spLocks noGrp="1"/>
          </p:cNvSpPr>
          <p:nvPr>
            <p:ph type="dt" sz="half" idx="10"/>
          </p:nvPr>
        </p:nvSpPr>
        <p:spPr/>
        <p:txBody>
          <a:bodyPr/>
          <a:lstStyle/>
          <a:p>
            <a:fld id="{3C5D70A1-0561-4903-9A10-2D35DF8E19EA}" type="datetimeFigureOut">
              <a:rPr lang="es-CL" smtClean="0"/>
              <a:t>30-05-2022</a:t>
            </a:fld>
            <a:endParaRPr lang="es-CL"/>
          </a:p>
        </p:txBody>
      </p:sp>
      <p:sp>
        <p:nvSpPr>
          <p:cNvPr id="3" name="Marcador de pie de página 2">
            <a:extLst>
              <a:ext uri="{FF2B5EF4-FFF2-40B4-BE49-F238E27FC236}">
                <a16:creationId xmlns:a16="http://schemas.microsoft.com/office/drawing/2014/main" id="{D4C5A347-8FEB-4FA6-AD7C-E5EE4DC01D1F}"/>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33B96006-1FB4-4523-B470-425CC862829E}"/>
              </a:ext>
            </a:extLst>
          </p:cNvPr>
          <p:cNvSpPr>
            <a:spLocks noGrp="1"/>
          </p:cNvSpPr>
          <p:nvPr>
            <p:ph type="sldNum" sz="quarter" idx="12"/>
          </p:nvPr>
        </p:nvSpPr>
        <p:spPr/>
        <p:txBody>
          <a:bodyPr/>
          <a:lstStyle/>
          <a:p>
            <a:fld id="{5794741F-DB35-46D4-BE86-7BDAA8863E28}" type="slidenum">
              <a:rPr lang="es-CL" smtClean="0"/>
              <a:t>‹Nº›</a:t>
            </a:fld>
            <a:endParaRPr lang="es-CL"/>
          </a:p>
        </p:txBody>
      </p:sp>
    </p:spTree>
    <p:extLst>
      <p:ext uri="{BB962C8B-B14F-4D97-AF65-F5344CB8AC3E}">
        <p14:creationId xmlns:p14="http://schemas.microsoft.com/office/powerpoint/2010/main" val="2217022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013BAB-6756-4210-9810-54B84D37AA2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1DD0F126-F0FF-442E-B905-866B113EBA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6D9B7D1D-2206-4439-BB8B-F9B958377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33801F8-66C3-4939-BD2F-DF3CBB66EFFD}"/>
              </a:ext>
            </a:extLst>
          </p:cNvPr>
          <p:cNvSpPr>
            <a:spLocks noGrp="1"/>
          </p:cNvSpPr>
          <p:nvPr>
            <p:ph type="dt" sz="half" idx="10"/>
          </p:nvPr>
        </p:nvSpPr>
        <p:spPr/>
        <p:txBody>
          <a:bodyPr/>
          <a:lstStyle/>
          <a:p>
            <a:fld id="{3C5D70A1-0561-4903-9A10-2D35DF8E19EA}" type="datetimeFigureOut">
              <a:rPr lang="es-CL" smtClean="0"/>
              <a:t>30-05-2022</a:t>
            </a:fld>
            <a:endParaRPr lang="es-CL"/>
          </a:p>
        </p:txBody>
      </p:sp>
      <p:sp>
        <p:nvSpPr>
          <p:cNvPr id="6" name="Marcador de pie de página 5">
            <a:extLst>
              <a:ext uri="{FF2B5EF4-FFF2-40B4-BE49-F238E27FC236}">
                <a16:creationId xmlns:a16="http://schemas.microsoft.com/office/drawing/2014/main" id="{F829CFF4-4339-49C0-B2AF-623F2A4AA745}"/>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3E8A856F-20AE-4E36-B2A0-B2D60F6C3F57}"/>
              </a:ext>
            </a:extLst>
          </p:cNvPr>
          <p:cNvSpPr>
            <a:spLocks noGrp="1"/>
          </p:cNvSpPr>
          <p:nvPr>
            <p:ph type="sldNum" sz="quarter" idx="12"/>
          </p:nvPr>
        </p:nvSpPr>
        <p:spPr/>
        <p:txBody>
          <a:bodyPr/>
          <a:lstStyle/>
          <a:p>
            <a:fld id="{5794741F-DB35-46D4-BE86-7BDAA8863E28}" type="slidenum">
              <a:rPr lang="es-CL" smtClean="0"/>
              <a:t>‹Nº›</a:t>
            </a:fld>
            <a:endParaRPr lang="es-CL"/>
          </a:p>
        </p:txBody>
      </p:sp>
    </p:spTree>
    <p:extLst>
      <p:ext uri="{BB962C8B-B14F-4D97-AF65-F5344CB8AC3E}">
        <p14:creationId xmlns:p14="http://schemas.microsoft.com/office/powerpoint/2010/main" val="944940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8E3BED-7C1B-4795-8A29-F1E9A639FDE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1BAC26C1-A264-4000-B02B-DD0CAB7E0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A9D8C0FE-0673-4CD3-AE4A-318AB984F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88DF6A9-3539-4F69-A5E7-7428986AE39E}"/>
              </a:ext>
            </a:extLst>
          </p:cNvPr>
          <p:cNvSpPr>
            <a:spLocks noGrp="1"/>
          </p:cNvSpPr>
          <p:nvPr>
            <p:ph type="dt" sz="half" idx="10"/>
          </p:nvPr>
        </p:nvSpPr>
        <p:spPr/>
        <p:txBody>
          <a:bodyPr/>
          <a:lstStyle/>
          <a:p>
            <a:fld id="{3C5D70A1-0561-4903-9A10-2D35DF8E19EA}" type="datetimeFigureOut">
              <a:rPr lang="es-CL" smtClean="0"/>
              <a:t>30-05-2022</a:t>
            </a:fld>
            <a:endParaRPr lang="es-CL"/>
          </a:p>
        </p:txBody>
      </p:sp>
      <p:sp>
        <p:nvSpPr>
          <p:cNvPr id="6" name="Marcador de pie de página 5">
            <a:extLst>
              <a:ext uri="{FF2B5EF4-FFF2-40B4-BE49-F238E27FC236}">
                <a16:creationId xmlns:a16="http://schemas.microsoft.com/office/drawing/2014/main" id="{80B216CB-8007-4584-B053-FA384DF104B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5F2FF135-A398-4424-8A4C-836134F8558D}"/>
              </a:ext>
            </a:extLst>
          </p:cNvPr>
          <p:cNvSpPr>
            <a:spLocks noGrp="1"/>
          </p:cNvSpPr>
          <p:nvPr>
            <p:ph type="sldNum" sz="quarter" idx="12"/>
          </p:nvPr>
        </p:nvSpPr>
        <p:spPr/>
        <p:txBody>
          <a:bodyPr/>
          <a:lstStyle/>
          <a:p>
            <a:fld id="{5794741F-DB35-46D4-BE86-7BDAA8863E28}" type="slidenum">
              <a:rPr lang="es-CL" smtClean="0"/>
              <a:t>‹Nº›</a:t>
            </a:fld>
            <a:endParaRPr lang="es-CL"/>
          </a:p>
        </p:txBody>
      </p:sp>
    </p:spTree>
    <p:extLst>
      <p:ext uri="{BB962C8B-B14F-4D97-AF65-F5344CB8AC3E}">
        <p14:creationId xmlns:p14="http://schemas.microsoft.com/office/powerpoint/2010/main" val="2889640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6B087DC-7C9C-4E59-9D90-BD6A60571A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862EC9CA-9476-4693-8E34-8CBD93F2F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5C98C800-154D-4ACF-8EA0-CADB2A834F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5D70A1-0561-4903-9A10-2D35DF8E19EA}" type="datetimeFigureOut">
              <a:rPr lang="es-CL" smtClean="0"/>
              <a:t>30-05-2022</a:t>
            </a:fld>
            <a:endParaRPr lang="es-CL"/>
          </a:p>
        </p:txBody>
      </p:sp>
      <p:sp>
        <p:nvSpPr>
          <p:cNvPr id="5" name="Marcador de pie de página 4">
            <a:extLst>
              <a:ext uri="{FF2B5EF4-FFF2-40B4-BE49-F238E27FC236}">
                <a16:creationId xmlns:a16="http://schemas.microsoft.com/office/drawing/2014/main" id="{A640D96E-016C-49E7-A258-013FF7F64D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86776CE1-04D1-412D-A680-02C866B38E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94741F-DB35-46D4-BE86-7BDAA8863E28}" type="slidenum">
              <a:rPr lang="es-CL" smtClean="0"/>
              <a:t>‹Nº›</a:t>
            </a:fld>
            <a:endParaRPr lang="es-CL"/>
          </a:p>
        </p:txBody>
      </p:sp>
    </p:spTree>
    <p:extLst>
      <p:ext uri="{BB962C8B-B14F-4D97-AF65-F5344CB8AC3E}">
        <p14:creationId xmlns:p14="http://schemas.microsoft.com/office/powerpoint/2010/main" val="31166136"/>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tags" Target="../tags/tag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8000"/>
            <a:duotone>
              <a:schemeClr val="bg2">
                <a:shade val="45000"/>
                <a:satMod val="135000"/>
              </a:schemeClr>
              <a:prstClr val="white"/>
            </a:duotone>
            <a:lum/>
            <a:extLst>
              <a:ext uri="{BEBA8EAE-BF5A-486C-A8C5-ECC9F3942E4B}">
                <a14:imgProps xmlns:a14="http://schemas.microsoft.com/office/drawing/2010/main">
                  <a14:imgLayer r:embed="rId4">
                    <a14:imgEffect>
                      <a14:colorTemperature colorTemp="6864"/>
                    </a14:imgEffect>
                    <a14:imgEffect>
                      <a14:saturation sat="146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D2C78BCC-001E-497A-B5C6-940B163314CF}"/>
              </a:ext>
            </a:extLst>
          </p:cNvPr>
          <p:cNvSpPr>
            <a:spLocks noGrp="1"/>
          </p:cNvSpPr>
          <p:nvPr>
            <p:ph type="body" sz="quarter" idx="12"/>
          </p:nvPr>
        </p:nvSpPr>
        <p:spPr/>
        <p:txBody>
          <a:bodyPr/>
          <a:lstStyle/>
          <a:p>
            <a:r>
              <a:rPr lang="es-ES" dirty="0"/>
              <a:t>Octubre 2021</a:t>
            </a:r>
            <a:endParaRPr lang="es-CL" dirty="0"/>
          </a:p>
        </p:txBody>
      </p:sp>
      <p:sp>
        <p:nvSpPr>
          <p:cNvPr id="4" name="Marcador de texto 3">
            <a:extLst>
              <a:ext uri="{FF2B5EF4-FFF2-40B4-BE49-F238E27FC236}">
                <a16:creationId xmlns:a16="http://schemas.microsoft.com/office/drawing/2014/main" id="{E8D5CD99-4CF5-4C1E-9395-F7E18C35DCCF}"/>
              </a:ext>
            </a:extLst>
          </p:cNvPr>
          <p:cNvSpPr>
            <a:spLocks noGrp="1"/>
          </p:cNvSpPr>
          <p:nvPr>
            <p:ph type="body" sz="quarter" idx="10"/>
          </p:nvPr>
        </p:nvSpPr>
        <p:spPr>
          <a:xfrm>
            <a:off x="521598" y="2612132"/>
            <a:ext cx="5650602" cy="816864"/>
          </a:xfrm>
        </p:spPr>
        <p:txBody>
          <a:bodyPr>
            <a:normAutofit/>
          </a:bodyPr>
          <a:lstStyle/>
          <a:p>
            <a:r>
              <a:rPr lang="es-ES" sz="4000" b="1" dirty="0">
                <a:latin typeface="+mj-lt"/>
              </a:rPr>
              <a:t>Emisores Agresivos</a:t>
            </a:r>
            <a:endParaRPr lang="es-CL" sz="4000" b="1" dirty="0">
              <a:latin typeface="+mj-lt"/>
            </a:endParaRPr>
          </a:p>
        </p:txBody>
      </p:sp>
      <p:sp>
        <p:nvSpPr>
          <p:cNvPr id="2" name="Marcador de texto 1">
            <a:extLst>
              <a:ext uri="{FF2B5EF4-FFF2-40B4-BE49-F238E27FC236}">
                <a16:creationId xmlns:a16="http://schemas.microsoft.com/office/drawing/2014/main" id="{861ADB50-6FC9-45D9-9C54-6DA13B5AEAD1}"/>
              </a:ext>
            </a:extLst>
          </p:cNvPr>
          <p:cNvSpPr>
            <a:spLocks noGrp="1"/>
          </p:cNvSpPr>
          <p:nvPr>
            <p:ph type="body" sz="quarter" idx="13"/>
          </p:nvPr>
        </p:nvSpPr>
        <p:spPr/>
        <p:txBody>
          <a:bodyPr/>
          <a:lstStyle/>
          <a:p>
            <a:r>
              <a:rPr lang="es-MX" sz="1600" b="1" dirty="0"/>
              <a:t>Mayo - 2022</a:t>
            </a:r>
            <a:endParaRPr lang="es-CL" sz="1600" b="1" dirty="0"/>
          </a:p>
        </p:txBody>
      </p:sp>
      <p:sp>
        <p:nvSpPr>
          <p:cNvPr id="7" name="Marcador de texto 6"/>
          <p:cNvSpPr>
            <a:spLocks noGrp="1"/>
          </p:cNvSpPr>
          <p:nvPr>
            <p:ph type="body" sz="quarter" idx="11"/>
          </p:nvPr>
        </p:nvSpPr>
        <p:spPr/>
        <p:txBody>
          <a:bodyPr/>
          <a:lstStyle/>
          <a:p>
            <a:r>
              <a:rPr lang="es-ES" dirty="0"/>
              <a:t>Estrategia, detección, tratamientos y Resultados</a:t>
            </a:r>
            <a:endParaRPr lang="es-CL" dirty="0"/>
          </a:p>
        </p:txBody>
      </p:sp>
    </p:spTree>
    <p:custDataLst>
      <p:tags r:id="rId1"/>
    </p:custDataLst>
    <p:extLst>
      <p:ext uri="{BB962C8B-B14F-4D97-AF65-F5344CB8AC3E}">
        <p14:creationId xmlns:p14="http://schemas.microsoft.com/office/powerpoint/2010/main" val="4133651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D2C78BCC-001E-497A-B5C6-940B163314CF}"/>
              </a:ext>
            </a:extLst>
          </p:cNvPr>
          <p:cNvSpPr>
            <a:spLocks noGrp="1"/>
          </p:cNvSpPr>
          <p:nvPr>
            <p:ph type="body" sz="quarter" idx="12"/>
          </p:nvPr>
        </p:nvSpPr>
        <p:spPr/>
        <p:txBody>
          <a:bodyPr/>
          <a:lstStyle/>
          <a:p>
            <a:r>
              <a:rPr lang="es-ES" dirty="0"/>
              <a:t>Octubre 2021</a:t>
            </a:r>
            <a:endParaRPr lang="es-CL" dirty="0"/>
          </a:p>
        </p:txBody>
      </p:sp>
      <p:sp>
        <p:nvSpPr>
          <p:cNvPr id="4" name="Marcador de texto 3">
            <a:extLst>
              <a:ext uri="{FF2B5EF4-FFF2-40B4-BE49-F238E27FC236}">
                <a16:creationId xmlns:a16="http://schemas.microsoft.com/office/drawing/2014/main" id="{E8D5CD99-4CF5-4C1E-9395-F7E18C35DCCF}"/>
              </a:ext>
            </a:extLst>
          </p:cNvPr>
          <p:cNvSpPr>
            <a:spLocks noGrp="1"/>
          </p:cNvSpPr>
          <p:nvPr>
            <p:ph type="body" sz="quarter" idx="10"/>
          </p:nvPr>
        </p:nvSpPr>
        <p:spPr>
          <a:xfrm>
            <a:off x="521598" y="2612132"/>
            <a:ext cx="5650602" cy="816864"/>
          </a:xfrm>
        </p:spPr>
        <p:txBody>
          <a:bodyPr>
            <a:normAutofit/>
          </a:bodyPr>
          <a:lstStyle/>
          <a:p>
            <a:r>
              <a:rPr lang="es-ES" sz="4000" b="1" dirty="0">
                <a:latin typeface="+mj-lt"/>
              </a:rPr>
              <a:t>Emisores Agresivos</a:t>
            </a:r>
            <a:endParaRPr lang="es-CL" sz="4000" b="1" dirty="0">
              <a:latin typeface="+mj-lt"/>
            </a:endParaRPr>
          </a:p>
        </p:txBody>
      </p:sp>
      <p:sp>
        <p:nvSpPr>
          <p:cNvPr id="2" name="Marcador de texto 1">
            <a:extLst>
              <a:ext uri="{FF2B5EF4-FFF2-40B4-BE49-F238E27FC236}">
                <a16:creationId xmlns:a16="http://schemas.microsoft.com/office/drawing/2014/main" id="{861ADB50-6FC9-45D9-9C54-6DA13B5AEAD1}"/>
              </a:ext>
            </a:extLst>
          </p:cNvPr>
          <p:cNvSpPr>
            <a:spLocks noGrp="1"/>
          </p:cNvSpPr>
          <p:nvPr>
            <p:ph type="body" sz="quarter" idx="13"/>
          </p:nvPr>
        </p:nvSpPr>
        <p:spPr/>
        <p:txBody>
          <a:bodyPr/>
          <a:lstStyle/>
          <a:p>
            <a:r>
              <a:rPr lang="es-MX" sz="1600" b="1" dirty="0"/>
              <a:t>Mayo - 2022</a:t>
            </a:r>
            <a:endParaRPr lang="es-CL" sz="1600" b="1" dirty="0"/>
          </a:p>
        </p:txBody>
      </p:sp>
      <p:sp>
        <p:nvSpPr>
          <p:cNvPr id="7" name="Marcador de texto 6"/>
          <p:cNvSpPr>
            <a:spLocks noGrp="1"/>
          </p:cNvSpPr>
          <p:nvPr>
            <p:ph type="body" sz="quarter" idx="11"/>
          </p:nvPr>
        </p:nvSpPr>
        <p:spPr/>
        <p:txBody>
          <a:bodyPr/>
          <a:lstStyle/>
          <a:p>
            <a:r>
              <a:rPr lang="es-ES" dirty="0"/>
              <a:t>Estrategia, detección, tratamientos y Resultados</a:t>
            </a:r>
            <a:endParaRPr lang="es-CL" dirty="0"/>
          </a:p>
        </p:txBody>
      </p:sp>
    </p:spTree>
    <p:custDataLst>
      <p:tags r:id="rId1"/>
    </p:custDataLst>
    <p:extLst>
      <p:ext uri="{BB962C8B-B14F-4D97-AF65-F5344CB8AC3E}">
        <p14:creationId xmlns:p14="http://schemas.microsoft.com/office/powerpoint/2010/main" val="2231547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Conector recto 51"/>
          <p:cNvCxnSpPr/>
          <p:nvPr/>
        </p:nvCxnSpPr>
        <p:spPr>
          <a:xfrm flipV="1">
            <a:off x="10666288" y="-1183811"/>
            <a:ext cx="0" cy="1082211"/>
          </a:xfrm>
          <a:prstGeom prst="line">
            <a:avLst/>
          </a:prstGeom>
          <a:ln>
            <a:solidFill>
              <a:srgbClr val="737373"/>
            </a:solidFill>
          </a:ln>
        </p:spPr>
        <p:style>
          <a:lnRef idx="1">
            <a:schemeClr val="accent1"/>
          </a:lnRef>
          <a:fillRef idx="0">
            <a:schemeClr val="accent1"/>
          </a:fillRef>
          <a:effectRef idx="0">
            <a:schemeClr val="accent1"/>
          </a:effectRef>
          <a:fontRef idx="minor">
            <a:schemeClr val="tx1"/>
          </a:fontRef>
        </p:style>
      </p:cxnSp>
      <p:cxnSp>
        <p:nvCxnSpPr>
          <p:cNvPr id="54" name="Conector recto 53"/>
          <p:cNvCxnSpPr/>
          <p:nvPr/>
        </p:nvCxnSpPr>
        <p:spPr>
          <a:xfrm flipV="1">
            <a:off x="1525713" y="-1183811"/>
            <a:ext cx="0" cy="1082211"/>
          </a:xfrm>
          <a:prstGeom prst="line">
            <a:avLst/>
          </a:prstGeom>
          <a:ln>
            <a:solidFill>
              <a:srgbClr val="737373"/>
            </a:solidFill>
          </a:ln>
        </p:spPr>
        <p:style>
          <a:lnRef idx="1">
            <a:schemeClr val="accent1"/>
          </a:lnRef>
          <a:fillRef idx="0">
            <a:schemeClr val="accent1"/>
          </a:fillRef>
          <a:effectRef idx="0">
            <a:schemeClr val="accent1"/>
          </a:effectRef>
          <a:fontRef idx="minor">
            <a:schemeClr val="tx1"/>
          </a:fontRef>
        </p:style>
      </p:cxnSp>
      <p:sp>
        <p:nvSpPr>
          <p:cNvPr id="56" name="CuadroTexto 55"/>
          <p:cNvSpPr txBox="1"/>
          <p:nvPr/>
        </p:nvSpPr>
        <p:spPr>
          <a:xfrm>
            <a:off x="1670564" y="42491"/>
            <a:ext cx="1447832" cy="379656"/>
          </a:xfrm>
          <a:prstGeom prst="rect">
            <a:avLst/>
          </a:prstGeom>
          <a:noFill/>
        </p:spPr>
        <p:txBody>
          <a:bodyPr wrap="none" rtlCol="0">
            <a:spAutoFit/>
          </a:bodyPr>
          <a:lstStyle/>
          <a:p>
            <a:r>
              <a:rPr lang="es-CL" sz="1867" b="1" dirty="0">
                <a:solidFill>
                  <a:schemeClr val="bg1"/>
                </a:solidFill>
                <a:latin typeface="Arial" panose="020B0604020202020204" pitchFamily="34" charset="0"/>
                <a:cs typeface="Arial" panose="020B0604020202020204" pitchFamily="34" charset="0"/>
              </a:rPr>
              <a:t>PGCT 2018</a:t>
            </a:r>
            <a:endParaRPr lang="es-CL" sz="1867" dirty="0">
              <a:solidFill>
                <a:schemeClr val="bg1"/>
              </a:solidFill>
            </a:endParaRPr>
          </a:p>
        </p:txBody>
      </p:sp>
      <p:pic>
        <p:nvPicPr>
          <p:cNvPr id="9" name="Imagen 8">
            <a:extLst>
              <a:ext uri="{FF2B5EF4-FFF2-40B4-BE49-F238E27FC236}">
                <a16:creationId xmlns:a16="http://schemas.microsoft.com/office/drawing/2014/main" id="{333BE52A-F13D-421E-A04E-6FCF83105322}"/>
              </a:ext>
            </a:extLst>
          </p:cNvPr>
          <p:cNvPicPr>
            <a:picLocks noChangeAspect="1"/>
          </p:cNvPicPr>
          <p:nvPr/>
        </p:nvPicPr>
        <p:blipFill>
          <a:blip r:embed="rId3"/>
          <a:stretch>
            <a:fillRect/>
          </a:stretch>
        </p:blipFill>
        <p:spPr>
          <a:xfrm>
            <a:off x="2231975" y="347734"/>
            <a:ext cx="7495822" cy="4094998"/>
          </a:xfrm>
          <a:prstGeom prst="rect">
            <a:avLst/>
          </a:prstGeom>
        </p:spPr>
      </p:pic>
      <p:sp>
        <p:nvSpPr>
          <p:cNvPr id="14" name="Rectángulo 13">
            <a:extLst>
              <a:ext uri="{FF2B5EF4-FFF2-40B4-BE49-F238E27FC236}">
                <a16:creationId xmlns:a16="http://schemas.microsoft.com/office/drawing/2014/main" id="{F4D706AA-E335-46C7-AA72-0C4FF31823AC}"/>
              </a:ext>
            </a:extLst>
          </p:cNvPr>
          <p:cNvSpPr/>
          <p:nvPr/>
        </p:nvSpPr>
        <p:spPr>
          <a:xfrm>
            <a:off x="856086" y="4442732"/>
            <a:ext cx="2751779" cy="424732"/>
          </a:xfrm>
          <a:prstGeom prst="rect">
            <a:avLst/>
          </a:prstGeom>
        </p:spPr>
        <p:txBody>
          <a:bodyPr wrap="none">
            <a:spAutoFit/>
          </a:bodyPr>
          <a:lstStyle/>
          <a:p>
            <a:pPr algn="ctr">
              <a:lnSpc>
                <a:spcPct val="90000"/>
              </a:lnSpc>
              <a:spcBef>
                <a:spcPts val="1000"/>
              </a:spcBef>
            </a:pPr>
            <a:r>
              <a:rPr lang="es-CL" sz="2400" b="1" dirty="0">
                <a:solidFill>
                  <a:schemeClr val="tx2"/>
                </a:solidFill>
              </a:rPr>
              <a:t>Objetivo Estratégico</a:t>
            </a:r>
          </a:p>
        </p:txBody>
      </p:sp>
      <p:sp>
        <p:nvSpPr>
          <p:cNvPr id="15" name="Rectángulo redondeado 18">
            <a:extLst>
              <a:ext uri="{FF2B5EF4-FFF2-40B4-BE49-F238E27FC236}">
                <a16:creationId xmlns:a16="http://schemas.microsoft.com/office/drawing/2014/main" id="{DF901C0A-047A-482B-8A1D-A3DEC42A4025}"/>
              </a:ext>
            </a:extLst>
          </p:cNvPr>
          <p:cNvSpPr/>
          <p:nvPr/>
        </p:nvSpPr>
        <p:spPr>
          <a:xfrm>
            <a:off x="531995" y="4916531"/>
            <a:ext cx="10902077" cy="1941469"/>
          </a:xfrm>
          <a:prstGeom prst="roundRect">
            <a:avLst/>
          </a:prstGeom>
          <a:ln w="28575">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p>
            <a:pPr marL="342900" indent="-342900" algn="just">
              <a:lnSpc>
                <a:spcPct val="90000"/>
              </a:lnSpc>
              <a:spcBef>
                <a:spcPts val="1000"/>
              </a:spcBef>
              <a:buFont typeface="Wingdings" panose="05000000000000000000" pitchFamily="2" charset="2"/>
              <a:buChar char="ü"/>
            </a:pPr>
            <a:r>
              <a:rPr lang="es-CL" sz="2000" dirty="0">
                <a:solidFill>
                  <a:schemeClr val="tx2"/>
                </a:solidFill>
              </a:rPr>
              <a:t>Detección temprana de contribuyentes emisores agresivos</a:t>
            </a:r>
          </a:p>
          <a:p>
            <a:pPr marL="342900" indent="-342900" algn="just">
              <a:lnSpc>
                <a:spcPct val="90000"/>
              </a:lnSpc>
              <a:spcBef>
                <a:spcPts val="1000"/>
              </a:spcBef>
              <a:buFont typeface="Wingdings" panose="05000000000000000000" pitchFamily="2" charset="2"/>
              <a:buChar char="ü"/>
            </a:pPr>
            <a:r>
              <a:rPr lang="es-CL" sz="2000" dirty="0">
                <a:solidFill>
                  <a:schemeClr val="tx2"/>
                </a:solidFill>
              </a:rPr>
              <a:t>Refuerzo de la inteligencia analítica y despliegue de acciones preventivas. </a:t>
            </a:r>
          </a:p>
          <a:p>
            <a:pPr marL="342900" indent="-342900" algn="just">
              <a:lnSpc>
                <a:spcPct val="90000"/>
              </a:lnSpc>
              <a:spcBef>
                <a:spcPts val="1000"/>
              </a:spcBef>
              <a:buFont typeface="Wingdings" panose="05000000000000000000" pitchFamily="2" charset="2"/>
              <a:buChar char="ü"/>
            </a:pPr>
            <a:r>
              <a:rPr lang="es-CL" sz="2000" dirty="0">
                <a:solidFill>
                  <a:schemeClr val="tx2"/>
                </a:solidFill>
              </a:rPr>
              <a:t>Ejecutar acciones correctivas oportunas</a:t>
            </a:r>
          </a:p>
        </p:txBody>
      </p:sp>
      <p:grpSp>
        <p:nvGrpSpPr>
          <p:cNvPr id="11" name="Grupo 10"/>
          <p:cNvGrpSpPr/>
          <p:nvPr/>
        </p:nvGrpSpPr>
        <p:grpSpPr>
          <a:xfrm>
            <a:off x="1524000" y="12"/>
            <a:ext cx="9158840" cy="452855"/>
            <a:chOff x="1524000" y="12"/>
            <a:chExt cx="9158840" cy="452855"/>
          </a:xfrm>
        </p:grpSpPr>
        <p:sp>
          <p:nvSpPr>
            <p:cNvPr id="12" name="Rectángulo 11"/>
            <p:cNvSpPr/>
            <p:nvPr/>
          </p:nvSpPr>
          <p:spPr>
            <a:xfrm>
              <a:off x="1524000" y="12"/>
              <a:ext cx="9158840" cy="452855"/>
            </a:xfrm>
            <a:prstGeom prst="rect">
              <a:avLst/>
            </a:prstGeom>
            <a:solidFill>
              <a:srgbClr val="006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dirty="0">
                <a:solidFill>
                  <a:schemeClr val="bg1"/>
                </a:solidFill>
              </a:endParaRPr>
            </a:p>
          </p:txBody>
        </p:sp>
        <p:sp>
          <p:nvSpPr>
            <p:cNvPr id="13" name="CuadroTexto 12"/>
            <p:cNvSpPr txBox="1"/>
            <p:nvPr/>
          </p:nvSpPr>
          <p:spPr>
            <a:xfrm>
              <a:off x="1595447" y="29172"/>
              <a:ext cx="7014356" cy="379656"/>
            </a:xfrm>
            <a:prstGeom prst="rect">
              <a:avLst/>
            </a:prstGeom>
            <a:noFill/>
          </p:spPr>
          <p:txBody>
            <a:bodyPr wrap="none" rtlCol="0">
              <a:spAutoFit/>
            </a:bodyPr>
            <a:lstStyle/>
            <a:p>
              <a:r>
                <a:rPr lang="es-ES" sz="1867" b="1" dirty="0">
                  <a:solidFill>
                    <a:schemeClr val="bg1"/>
                  </a:solidFill>
                  <a:latin typeface="Arial" panose="020B0604020202020204" pitchFamily="34" charset="0"/>
                  <a:cs typeface="Arial" panose="020B0604020202020204" pitchFamily="34" charset="0"/>
                </a:rPr>
                <a:t>PLAN DE GESTIÓN DEL CUMPLIMIENTO TRIBUTARIO 2022 </a:t>
              </a:r>
              <a:endParaRPr lang="es-CL" sz="1867"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1261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fade">
                                      <p:cBhvr>
                                        <p:cTn id="17" dur="500"/>
                                        <p:tgtEl>
                                          <p:spTgt spid="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Effect transition="in" filter="fade">
                                      <p:cBhvr>
                                        <p:cTn id="2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1524000" y="12"/>
            <a:ext cx="9158840" cy="452855"/>
            <a:chOff x="1524000" y="12"/>
            <a:chExt cx="9158840" cy="452855"/>
          </a:xfrm>
        </p:grpSpPr>
        <p:sp>
          <p:nvSpPr>
            <p:cNvPr id="5" name="Rectángulo 4"/>
            <p:cNvSpPr/>
            <p:nvPr/>
          </p:nvSpPr>
          <p:spPr>
            <a:xfrm>
              <a:off x="1524000" y="12"/>
              <a:ext cx="9158840" cy="452855"/>
            </a:xfrm>
            <a:prstGeom prst="rect">
              <a:avLst/>
            </a:prstGeom>
            <a:solidFill>
              <a:srgbClr val="006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dirty="0">
                <a:solidFill>
                  <a:schemeClr val="bg1"/>
                </a:solidFill>
              </a:endParaRPr>
            </a:p>
          </p:txBody>
        </p:sp>
        <p:sp>
          <p:nvSpPr>
            <p:cNvPr id="6" name="CuadroTexto 5"/>
            <p:cNvSpPr txBox="1"/>
            <p:nvPr/>
          </p:nvSpPr>
          <p:spPr>
            <a:xfrm>
              <a:off x="1595447" y="29172"/>
              <a:ext cx="3172535" cy="379656"/>
            </a:xfrm>
            <a:prstGeom prst="rect">
              <a:avLst/>
            </a:prstGeom>
            <a:noFill/>
          </p:spPr>
          <p:txBody>
            <a:bodyPr wrap="none" rtlCol="0">
              <a:spAutoFit/>
            </a:bodyPr>
            <a:lstStyle/>
            <a:p>
              <a:r>
                <a:rPr lang="es-ES" sz="1867" b="1" dirty="0">
                  <a:solidFill>
                    <a:schemeClr val="bg1"/>
                  </a:solidFill>
                  <a:latin typeface="Arial" panose="020B0604020202020204" pitchFamily="34" charset="0"/>
                  <a:cs typeface="Arial" panose="020B0604020202020204" pitchFamily="34" charset="0"/>
                </a:rPr>
                <a:t>OBJETIVO ESTRATEGICO</a:t>
              </a:r>
              <a:endParaRPr lang="es-CL" sz="1867" b="1" dirty="0">
                <a:solidFill>
                  <a:schemeClr val="bg1"/>
                </a:solidFill>
                <a:latin typeface="Arial" panose="020B0604020202020204" pitchFamily="34" charset="0"/>
                <a:cs typeface="Arial" panose="020B0604020202020204" pitchFamily="34" charset="0"/>
              </a:endParaRPr>
            </a:p>
          </p:txBody>
        </p:sp>
      </p:grpSp>
      <p:sp>
        <p:nvSpPr>
          <p:cNvPr id="8" name="Título 1">
            <a:extLst>
              <a:ext uri="{FF2B5EF4-FFF2-40B4-BE49-F238E27FC236}">
                <a16:creationId xmlns:a16="http://schemas.microsoft.com/office/drawing/2014/main" id="{815C7258-2E1D-4F57-A1EF-50A5D26BD6A2}"/>
              </a:ext>
            </a:extLst>
          </p:cNvPr>
          <p:cNvSpPr txBox="1">
            <a:spLocks/>
          </p:cNvSpPr>
          <p:nvPr/>
        </p:nvSpPr>
        <p:spPr>
          <a:xfrm>
            <a:off x="311008" y="482027"/>
            <a:ext cx="9838831" cy="6459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sz="2800" dirty="0">
                <a:solidFill>
                  <a:schemeClr val="tx2"/>
                </a:solidFill>
                <a:latin typeface="+mn-lt"/>
                <a:ea typeface="+mn-ea"/>
                <a:cs typeface="+mn-cs"/>
              </a:rPr>
              <a:t> Efectividad contra el comportamiento agresivo </a:t>
            </a:r>
          </a:p>
        </p:txBody>
      </p:sp>
      <p:graphicFrame>
        <p:nvGraphicFramePr>
          <p:cNvPr id="2" name="Diagrama 1"/>
          <p:cNvGraphicFramePr/>
          <p:nvPr>
            <p:extLst>
              <p:ext uri="{D42A27DB-BD31-4B8C-83A1-F6EECF244321}">
                <p14:modId xmlns:p14="http://schemas.microsoft.com/office/powerpoint/2010/main" val="1979590323"/>
              </p:ext>
            </p:extLst>
          </p:nvPr>
        </p:nvGraphicFramePr>
        <p:xfrm>
          <a:off x="311008" y="1157099"/>
          <a:ext cx="11180408" cy="5079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1757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31BA5C7-7A40-42A5-931A-026E1B0427BA}"/>
              </a:ext>
            </a:extLst>
          </p:cNvPr>
          <p:cNvSpPr/>
          <p:nvPr/>
        </p:nvSpPr>
        <p:spPr>
          <a:xfrm>
            <a:off x="1524000" y="12"/>
            <a:ext cx="9158840" cy="452855"/>
          </a:xfrm>
          <a:prstGeom prst="rect">
            <a:avLst/>
          </a:prstGeom>
          <a:solidFill>
            <a:srgbClr val="006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dirty="0">
              <a:solidFill>
                <a:schemeClr val="bg1"/>
              </a:solidFill>
            </a:endParaRPr>
          </a:p>
        </p:txBody>
      </p:sp>
      <p:sp>
        <p:nvSpPr>
          <p:cNvPr id="5" name="CuadroTexto 4">
            <a:extLst>
              <a:ext uri="{FF2B5EF4-FFF2-40B4-BE49-F238E27FC236}">
                <a16:creationId xmlns:a16="http://schemas.microsoft.com/office/drawing/2014/main" id="{875A313D-5E79-4EB6-A5E8-E470AFFA65D2}"/>
              </a:ext>
            </a:extLst>
          </p:cNvPr>
          <p:cNvSpPr txBox="1"/>
          <p:nvPr/>
        </p:nvSpPr>
        <p:spPr>
          <a:xfrm>
            <a:off x="1595447" y="29172"/>
            <a:ext cx="2246705" cy="379656"/>
          </a:xfrm>
          <a:prstGeom prst="rect">
            <a:avLst/>
          </a:prstGeom>
          <a:noFill/>
        </p:spPr>
        <p:txBody>
          <a:bodyPr wrap="none" rtlCol="0">
            <a:spAutoFit/>
          </a:bodyPr>
          <a:lstStyle/>
          <a:p>
            <a:r>
              <a:rPr lang="es-CL" sz="1867" b="1" dirty="0">
                <a:solidFill>
                  <a:schemeClr val="bg1"/>
                </a:solidFill>
                <a:latin typeface="Arial" panose="020B0604020202020204" pitchFamily="34" charset="0"/>
                <a:cs typeface="Arial" panose="020B0604020202020204" pitchFamily="34" charset="0"/>
              </a:rPr>
              <a:t>ESTRATEGIA SDF</a:t>
            </a:r>
          </a:p>
        </p:txBody>
      </p:sp>
      <p:graphicFrame>
        <p:nvGraphicFramePr>
          <p:cNvPr id="10" name="Diagrama 9">
            <a:extLst>
              <a:ext uri="{FF2B5EF4-FFF2-40B4-BE49-F238E27FC236}">
                <a16:creationId xmlns:a16="http://schemas.microsoft.com/office/drawing/2014/main" id="{1D52A681-C8B8-458F-BB84-20DE21463521}"/>
              </a:ext>
            </a:extLst>
          </p:cNvPr>
          <p:cNvGraphicFramePr/>
          <p:nvPr>
            <p:extLst>
              <p:ext uri="{D42A27DB-BD31-4B8C-83A1-F6EECF244321}">
                <p14:modId xmlns:p14="http://schemas.microsoft.com/office/powerpoint/2010/main" val="1661995962"/>
              </p:ext>
            </p:extLst>
          </p:nvPr>
        </p:nvGraphicFramePr>
        <p:xfrm>
          <a:off x="902600" y="1168738"/>
          <a:ext cx="9906427" cy="4334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ángulo 13">
            <a:extLst>
              <a:ext uri="{FF2B5EF4-FFF2-40B4-BE49-F238E27FC236}">
                <a16:creationId xmlns:a16="http://schemas.microsoft.com/office/drawing/2014/main" id="{CEFA7A8D-C483-4C21-94B9-14D8E44BC239}"/>
              </a:ext>
            </a:extLst>
          </p:cNvPr>
          <p:cNvSpPr/>
          <p:nvPr/>
        </p:nvSpPr>
        <p:spPr>
          <a:xfrm>
            <a:off x="1387523" y="539304"/>
            <a:ext cx="6538284" cy="507831"/>
          </a:xfrm>
          <a:prstGeom prst="rect">
            <a:avLst/>
          </a:prstGeom>
        </p:spPr>
        <p:txBody>
          <a:bodyPr wrap="square">
            <a:spAutoFit/>
          </a:bodyPr>
          <a:lstStyle/>
          <a:p>
            <a:pPr lvl="0"/>
            <a:r>
              <a:rPr lang="es-CL" sz="2700" dirty="0">
                <a:solidFill>
                  <a:schemeClr val="tx2"/>
                </a:solidFill>
              </a:rPr>
              <a:t>Definición</a:t>
            </a:r>
            <a:r>
              <a:rPr lang="es-CL" dirty="0"/>
              <a:t> </a:t>
            </a:r>
            <a:r>
              <a:rPr lang="es-CL" sz="2700" dirty="0">
                <a:solidFill>
                  <a:schemeClr val="tx2"/>
                </a:solidFill>
              </a:rPr>
              <a:t>Estrategia</a:t>
            </a:r>
            <a:r>
              <a:rPr lang="es-CL" dirty="0"/>
              <a:t> </a:t>
            </a:r>
            <a:r>
              <a:rPr lang="es-CL" sz="2700" dirty="0">
                <a:solidFill>
                  <a:schemeClr val="tx2"/>
                </a:solidFill>
              </a:rPr>
              <a:t>Agresivos</a:t>
            </a:r>
          </a:p>
        </p:txBody>
      </p:sp>
    </p:spTree>
    <p:extLst>
      <p:ext uri="{BB962C8B-B14F-4D97-AF65-F5344CB8AC3E}">
        <p14:creationId xmlns:p14="http://schemas.microsoft.com/office/powerpoint/2010/main" val="8944371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14904BC-E6BB-44BC-81D3-E212C4771688}"/>
              </a:ext>
            </a:extLst>
          </p:cNvPr>
          <p:cNvSpPr>
            <a:spLocks noGrp="1"/>
          </p:cNvSpPr>
          <p:nvPr>
            <p:ph idx="1"/>
          </p:nvPr>
        </p:nvSpPr>
        <p:spPr>
          <a:xfrm>
            <a:off x="838200" y="5565913"/>
            <a:ext cx="4361953" cy="611049"/>
          </a:xfrm>
        </p:spPr>
        <p:txBody>
          <a:bodyPr/>
          <a:lstStyle/>
          <a:p>
            <a:pPr marL="0" indent="0">
              <a:buNone/>
            </a:pPr>
            <a:r>
              <a:rPr lang="es-CL" sz="1800" dirty="0">
                <a:effectLst/>
                <a:latin typeface="Calibri" panose="020F0502020204030204" pitchFamily="34" charset="0"/>
                <a:ea typeface="Calibri" panose="020F0502020204030204" pitchFamily="34" charset="0"/>
              </a:rPr>
              <a:t>:</a:t>
            </a:r>
            <a:endParaRPr lang="es-CL" dirty="0"/>
          </a:p>
        </p:txBody>
      </p:sp>
      <p:pic>
        <p:nvPicPr>
          <p:cNvPr id="8" name="Imagen 7">
            <a:extLst>
              <a:ext uri="{FF2B5EF4-FFF2-40B4-BE49-F238E27FC236}">
                <a16:creationId xmlns:a16="http://schemas.microsoft.com/office/drawing/2014/main" id="{C2CB1741-9D20-48DE-ACB9-D60D4B564650}"/>
              </a:ext>
            </a:extLst>
          </p:cNvPr>
          <p:cNvPicPr>
            <a:picLocks noChangeAspect="1"/>
          </p:cNvPicPr>
          <p:nvPr/>
        </p:nvPicPr>
        <p:blipFill rotWithShape="1">
          <a:blip r:embed="rId2"/>
          <a:srcRect l="-4139" t="10156" r="1634" b="20844"/>
          <a:stretch/>
        </p:blipFill>
        <p:spPr bwMode="auto">
          <a:xfrm>
            <a:off x="4429076" y="756466"/>
            <a:ext cx="7235038" cy="3290601"/>
          </a:xfrm>
          <a:prstGeom prst="rect">
            <a:avLst/>
          </a:prstGeom>
          <a:ln>
            <a:solidFill>
              <a:schemeClr val="accent1"/>
            </a:solidFill>
          </a:ln>
          <a:extLst>
            <a:ext uri="{53640926-AAD7-44D8-BBD7-CCE9431645EC}">
              <a14:shadowObscured xmlns:a14="http://schemas.microsoft.com/office/drawing/2010/main"/>
            </a:ext>
          </a:extLst>
        </p:spPr>
      </p:pic>
      <p:sp>
        <p:nvSpPr>
          <p:cNvPr id="10" name="Rectángulo 9">
            <a:extLst>
              <a:ext uri="{FF2B5EF4-FFF2-40B4-BE49-F238E27FC236}">
                <a16:creationId xmlns:a16="http://schemas.microsoft.com/office/drawing/2014/main" id="{BD758C1E-0702-4C7E-9AE5-63E4E70EDC64}"/>
              </a:ext>
            </a:extLst>
          </p:cNvPr>
          <p:cNvSpPr/>
          <p:nvPr/>
        </p:nvSpPr>
        <p:spPr>
          <a:xfrm>
            <a:off x="1524000" y="12"/>
            <a:ext cx="9158840" cy="452855"/>
          </a:xfrm>
          <a:prstGeom prst="rect">
            <a:avLst/>
          </a:prstGeom>
          <a:solidFill>
            <a:srgbClr val="006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000" dirty="0">
              <a:solidFill>
                <a:schemeClr val="bg1"/>
              </a:solidFill>
            </a:endParaRPr>
          </a:p>
        </p:txBody>
      </p:sp>
      <p:sp>
        <p:nvSpPr>
          <p:cNvPr id="11" name="CuadroTexto 10">
            <a:extLst>
              <a:ext uri="{FF2B5EF4-FFF2-40B4-BE49-F238E27FC236}">
                <a16:creationId xmlns:a16="http://schemas.microsoft.com/office/drawing/2014/main" id="{F11AA860-FB67-4807-A0C8-270122C02B3C}"/>
              </a:ext>
            </a:extLst>
          </p:cNvPr>
          <p:cNvSpPr txBox="1"/>
          <p:nvPr/>
        </p:nvSpPr>
        <p:spPr>
          <a:xfrm>
            <a:off x="1595447" y="29172"/>
            <a:ext cx="1410964" cy="379656"/>
          </a:xfrm>
          <a:prstGeom prst="rect">
            <a:avLst/>
          </a:prstGeom>
          <a:noFill/>
        </p:spPr>
        <p:txBody>
          <a:bodyPr wrap="none" rtlCol="0">
            <a:spAutoFit/>
          </a:bodyPr>
          <a:lstStyle/>
          <a:p>
            <a:r>
              <a:rPr lang="es-CL" sz="1867" b="1" dirty="0">
                <a:solidFill>
                  <a:schemeClr val="bg1"/>
                </a:solidFill>
                <a:latin typeface="Arial" panose="020B0604020202020204" pitchFamily="34" charset="0"/>
                <a:cs typeface="Arial" panose="020B0604020202020204" pitchFamily="34" charset="0"/>
              </a:rPr>
              <a:t>PREVENIR</a:t>
            </a:r>
          </a:p>
        </p:txBody>
      </p:sp>
      <p:pic>
        <p:nvPicPr>
          <p:cNvPr id="2" name="Imagen 1">
            <a:extLst>
              <a:ext uri="{FF2B5EF4-FFF2-40B4-BE49-F238E27FC236}">
                <a16:creationId xmlns:a16="http://schemas.microsoft.com/office/drawing/2014/main" id="{08416AE6-16E5-4EF6-85F8-A57B1BC0CFF0}"/>
              </a:ext>
            </a:extLst>
          </p:cNvPr>
          <p:cNvPicPr>
            <a:picLocks noChangeAspect="1"/>
          </p:cNvPicPr>
          <p:nvPr/>
        </p:nvPicPr>
        <p:blipFill>
          <a:blip r:embed="rId3"/>
          <a:stretch>
            <a:fillRect/>
          </a:stretch>
        </p:blipFill>
        <p:spPr>
          <a:xfrm>
            <a:off x="314243" y="1333444"/>
            <a:ext cx="5615502" cy="3846234"/>
          </a:xfrm>
          <a:prstGeom prst="rect">
            <a:avLst/>
          </a:prstGeom>
          <a:ln>
            <a:solidFill>
              <a:schemeClr val="accent1"/>
            </a:solidFill>
          </a:ln>
        </p:spPr>
      </p:pic>
      <p:pic>
        <p:nvPicPr>
          <p:cNvPr id="1026" name="Picture 2">
            <a:extLst>
              <a:ext uri="{FF2B5EF4-FFF2-40B4-BE49-F238E27FC236}">
                <a16:creationId xmlns:a16="http://schemas.microsoft.com/office/drawing/2014/main" id="{AA69B534-09AA-449D-9D29-D114489EBE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689"/>
          <a:stretch/>
        </p:blipFill>
        <p:spPr bwMode="auto">
          <a:xfrm>
            <a:off x="4121571" y="3509532"/>
            <a:ext cx="6834295" cy="33484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314243" y="513468"/>
            <a:ext cx="9896902" cy="461665"/>
          </a:xfrm>
          <a:prstGeom prst="rect">
            <a:avLst/>
          </a:prstGeom>
          <a:noFill/>
        </p:spPr>
        <p:txBody>
          <a:bodyPr wrap="square">
            <a:spAutoFit/>
          </a:bodyPr>
          <a:lstStyle>
            <a:defPPr>
              <a:defRPr lang="es-CL"/>
            </a:defPPr>
            <a:lvl2pPr marL="514350" lvl="1">
              <a:lnSpc>
                <a:spcPct val="80000"/>
              </a:lnSpc>
              <a:defRPr sz="2400">
                <a:solidFill>
                  <a:schemeClr val="tx2"/>
                </a:solidFill>
              </a:defRPr>
            </a:lvl2pPr>
          </a:lstStyle>
          <a:p>
            <a:r>
              <a:rPr lang="es-ES" sz="2400" b="1" dirty="0">
                <a:solidFill>
                  <a:schemeClr val="tx2"/>
                </a:solidFill>
              </a:rPr>
              <a:t>Difusión Interna y Externa</a:t>
            </a:r>
          </a:p>
        </p:txBody>
      </p:sp>
    </p:spTree>
    <p:extLst>
      <p:ext uri="{BB962C8B-B14F-4D97-AF65-F5344CB8AC3E}">
        <p14:creationId xmlns:p14="http://schemas.microsoft.com/office/powerpoint/2010/main" val="39906990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1979058-B5DC-4B96-A941-2E018B8DF6A3}"/>
              </a:ext>
            </a:extLst>
          </p:cNvPr>
          <p:cNvSpPr/>
          <p:nvPr/>
        </p:nvSpPr>
        <p:spPr>
          <a:xfrm>
            <a:off x="1524000" y="12"/>
            <a:ext cx="9158840" cy="452855"/>
          </a:xfrm>
          <a:prstGeom prst="rect">
            <a:avLst/>
          </a:prstGeom>
          <a:solidFill>
            <a:srgbClr val="006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dirty="0">
              <a:solidFill>
                <a:schemeClr val="bg1"/>
              </a:solidFill>
            </a:endParaRPr>
          </a:p>
        </p:txBody>
      </p:sp>
      <p:pic>
        <p:nvPicPr>
          <p:cNvPr id="10" name="Imagen 9" descr="Mungkin imej teks yang berkata 'EMPRESAFICTICIA EMPRESA R.U.T:XXXXX.XXX-X NO CAIGAS EN TRAMPA LA FACLSA po-o-ctna-a-a Si una factura que recibiste queda fuera tu Registro de Compras Ventas, pon atención. La marcamos para ti, porque podría provenir de una persona que solo busca defraudar fisco. Si documento no corresponde una actividad de compra y venta real, no incorpores en contabilidad, estarías cometiendo un delito tributario. Sii Impustoe Internos Con buenas prácticas, tu negocio crece.'">
            <a:extLst>
              <a:ext uri="{FF2B5EF4-FFF2-40B4-BE49-F238E27FC236}">
                <a16:creationId xmlns:a16="http://schemas.microsoft.com/office/drawing/2014/main" id="{5985D08F-20CE-4127-9D96-18B1563767FD}"/>
              </a:ext>
            </a:extLst>
          </p:cNvPr>
          <p:cNvPicPr>
            <a:picLocks noChangeAspect="1"/>
          </p:cNvPicPr>
          <p:nvPr/>
        </p:nvPicPr>
        <p:blipFill rotWithShape="1">
          <a:blip r:embed="rId2">
            <a:extLst>
              <a:ext uri="{28A0092B-C50C-407E-A947-70E740481C1C}">
                <a14:useLocalDpi xmlns:a14="http://schemas.microsoft.com/office/drawing/2010/main" val="0"/>
              </a:ext>
            </a:extLst>
          </a:blip>
          <a:srcRect l="50706" t="12233" r="2294" b="18773"/>
          <a:stretch/>
        </p:blipFill>
        <p:spPr bwMode="auto">
          <a:xfrm>
            <a:off x="1717823" y="1234444"/>
            <a:ext cx="8405891" cy="5455215"/>
          </a:xfrm>
          <a:prstGeom prst="rect">
            <a:avLst/>
          </a:prstGeom>
          <a:ln>
            <a:noFill/>
          </a:ln>
          <a:effectLst>
            <a:outerShdw blurRad="292100" dist="139700" dir="2700000" algn="tl" rotWithShape="0">
              <a:srgbClr val="333333">
                <a:alpha val="65000"/>
              </a:srgbClr>
            </a:outerShdw>
          </a:effectLst>
        </p:spPr>
      </p:pic>
      <p:sp>
        <p:nvSpPr>
          <p:cNvPr id="12" name="CuadroTexto 11">
            <a:extLst>
              <a:ext uri="{FF2B5EF4-FFF2-40B4-BE49-F238E27FC236}">
                <a16:creationId xmlns:a16="http://schemas.microsoft.com/office/drawing/2014/main" id="{F11AA860-FB67-4807-A0C8-270122C02B3C}"/>
              </a:ext>
            </a:extLst>
          </p:cNvPr>
          <p:cNvSpPr txBox="1"/>
          <p:nvPr/>
        </p:nvSpPr>
        <p:spPr>
          <a:xfrm>
            <a:off x="1595447" y="29172"/>
            <a:ext cx="1499128" cy="400110"/>
          </a:xfrm>
          <a:prstGeom prst="rect">
            <a:avLst/>
          </a:prstGeom>
          <a:noFill/>
        </p:spPr>
        <p:txBody>
          <a:bodyPr wrap="none" rtlCol="0">
            <a:spAutoFit/>
          </a:bodyPr>
          <a:lstStyle/>
          <a:p>
            <a:r>
              <a:rPr lang="es-ES" sz="2000" b="1" dirty="0">
                <a:solidFill>
                  <a:schemeClr val="bg1"/>
                </a:solidFill>
                <a:latin typeface="Arial" panose="020B0604020202020204" pitchFamily="34" charset="0"/>
                <a:cs typeface="Arial" panose="020B0604020202020204" pitchFamily="34" charset="0"/>
              </a:rPr>
              <a:t>PREVENIR</a:t>
            </a:r>
            <a:endParaRPr lang="es-CL" sz="2000" b="1" dirty="0">
              <a:solidFill>
                <a:schemeClr val="bg1"/>
              </a:solidFill>
              <a:latin typeface="Arial" panose="020B0604020202020204" pitchFamily="34" charset="0"/>
              <a:cs typeface="Arial" panose="020B0604020202020204" pitchFamily="34" charset="0"/>
            </a:endParaRPr>
          </a:p>
        </p:txBody>
      </p:sp>
      <p:sp>
        <p:nvSpPr>
          <p:cNvPr id="9" name="CuadroTexto 8"/>
          <p:cNvSpPr txBox="1"/>
          <p:nvPr/>
        </p:nvSpPr>
        <p:spPr>
          <a:xfrm>
            <a:off x="394062" y="574735"/>
            <a:ext cx="9896902" cy="461665"/>
          </a:xfrm>
          <a:prstGeom prst="rect">
            <a:avLst/>
          </a:prstGeom>
          <a:noFill/>
        </p:spPr>
        <p:txBody>
          <a:bodyPr wrap="square">
            <a:spAutoFit/>
          </a:bodyPr>
          <a:lstStyle>
            <a:defPPr>
              <a:defRPr lang="es-CL"/>
            </a:defPPr>
            <a:lvl2pPr marL="514350" lvl="1">
              <a:lnSpc>
                <a:spcPct val="80000"/>
              </a:lnSpc>
              <a:defRPr sz="2400">
                <a:solidFill>
                  <a:schemeClr val="tx2"/>
                </a:solidFill>
              </a:defRPr>
            </a:lvl2pPr>
          </a:lstStyle>
          <a:p>
            <a:r>
              <a:rPr lang="es-ES" sz="2400" b="1" dirty="0">
                <a:solidFill>
                  <a:schemeClr val="tx2"/>
                </a:solidFill>
              </a:rPr>
              <a:t>Campaña prevención y consciencia</a:t>
            </a:r>
          </a:p>
        </p:txBody>
      </p:sp>
    </p:spTree>
    <p:extLst>
      <p:ext uri="{BB962C8B-B14F-4D97-AF65-F5344CB8AC3E}">
        <p14:creationId xmlns:p14="http://schemas.microsoft.com/office/powerpoint/2010/main" val="21478197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1979058-B5DC-4B96-A941-2E018B8DF6A3}"/>
              </a:ext>
            </a:extLst>
          </p:cNvPr>
          <p:cNvSpPr/>
          <p:nvPr/>
        </p:nvSpPr>
        <p:spPr>
          <a:xfrm>
            <a:off x="1524000" y="12"/>
            <a:ext cx="9158840" cy="452855"/>
          </a:xfrm>
          <a:prstGeom prst="rect">
            <a:avLst/>
          </a:prstGeom>
          <a:solidFill>
            <a:srgbClr val="006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dirty="0">
              <a:solidFill>
                <a:schemeClr val="bg1"/>
              </a:solidFill>
            </a:endParaRPr>
          </a:p>
        </p:txBody>
      </p:sp>
      <p:pic>
        <p:nvPicPr>
          <p:cNvPr id="11" name="Imagen 10" descr="Mungkin imej kasut dan teks yang berkata 'NO CAIGAS EN TRAMPA LA FALSA po-octna-a-a Si incluiste una factura que correspondía en declaración mensual, puedes corregirlo. Hazlo la brevedad evita problemas para ti negocio, ingresando en sii.cl: Servicios Online, Impuestos Mensuales Declaración Mensual F29) Servicio.de Home/ Serviciosonline Impuestos mensuales Dearaciónmnsul(F29) Mi Sii Servicios online Declaración mensual (F29) Decar (F29) 一 Corregir rectificar declaración actividades Actualizaciónde información Ayudas sii Internos Servicioe Con buenas prácticas, tu negocio crece.'">
            <a:extLst>
              <a:ext uri="{FF2B5EF4-FFF2-40B4-BE49-F238E27FC236}">
                <a16:creationId xmlns:a16="http://schemas.microsoft.com/office/drawing/2014/main" id="{C7F6C54F-9DAB-4448-A2C9-EC9AE1AA2AB3}"/>
              </a:ext>
            </a:extLst>
          </p:cNvPr>
          <p:cNvPicPr>
            <a:picLocks noChangeAspect="1"/>
          </p:cNvPicPr>
          <p:nvPr/>
        </p:nvPicPr>
        <p:blipFill rotWithShape="1">
          <a:blip r:embed="rId2">
            <a:extLst>
              <a:ext uri="{28A0092B-C50C-407E-A947-70E740481C1C}">
                <a14:useLocalDpi xmlns:a14="http://schemas.microsoft.com/office/drawing/2010/main" val="0"/>
              </a:ext>
            </a:extLst>
          </a:blip>
          <a:srcRect l="48939" t="21099" r="2516" b="15471"/>
          <a:stretch/>
        </p:blipFill>
        <p:spPr bwMode="auto">
          <a:xfrm>
            <a:off x="1913499" y="1158268"/>
            <a:ext cx="8032934" cy="5323291"/>
          </a:xfrm>
          <a:prstGeom prst="rect">
            <a:avLst/>
          </a:prstGeom>
          <a:ln>
            <a:noFill/>
          </a:ln>
          <a:effectLst>
            <a:outerShdw blurRad="292100" dist="139700" dir="2700000" algn="tl" rotWithShape="0">
              <a:srgbClr val="333333">
                <a:alpha val="65000"/>
              </a:srgbClr>
            </a:outerShdw>
          </a:effectLst>
        </p:spPr>
      </p:pic>
      <p:sp>
        <p:nvSpPr>
          <p:cNvPr id="12" name="CuadroTexto 11">
            <a:extLst>
              <a:ext uri="{FF2B5EF4-FFF2-40B4-BE49-F238E27FC236}">
                <a16:creationId xmlns:a16="http://schemas.microsoft.com/office/drawing/2014/main" id="{F11AA860-FB67-4807-A0C8-270122C02B3C}"/>
              </a:ext>
            </a:extLst>
          </p:cNvPr>
          <p:cNvSpPr txBox="1"/>
          <p:nvPr/>
        </p:nvSpPr>
        <p:spPr>
          <a:xfrm>
            <a:off x="1595447" y="29172"/>
            <a:ext cx="1499128" cy="400110"/>
          </a:xfrm>
          <a:prstGeom prst="rect">
            <a:avLst/>
          </a:prstGeom>
          <a:noFill/>
        </p:spPr>
        <p:txBody>
          <a:bodyPr wrap="none" rtlCol="0">
            <a:spAutoFit/>
          </a:bodyPr>
          <a:lstStyle/>
          <a:p>
            <a:r>
              <a:rPr lang="es-ES" sz="2000" b="1" dirty="0">
                <a:solidFill>
                  <a:schemeClr val="bg1"/>
                </a:solidFill>
                <a:latin typeface="Arial" panose="020B0604020202020204" pitchFamily="34" charset="0"/>
                <a:cs typeface="Arial" panose="020B0604020202020204" pitchFamily="34" charset="0"/>
              </a:rPr>
              <a:t>PREVENIR</a:t>
            </a:r>
            <a:endParaRPr lang="es-CL" sz="2000" b="1" dirty="0">
              <a:solidFill>
                <a:schemeClr val="bg1"/>
              </a:solidFill>
              <a:latin typeface="Arial" panose="020B0604020202020204" pitchFamily="34" charset="0"/>
              <a:cs typeface="Arial" panose="020B0604020202020204" pitchFamily="34" charset="0"/>
            </a:endParaRPr>
          </a:p>
        </p:txBody>
      </p:sp>
      <p:sp>
        <p:nvSpPr>
          <p:cNvPr id="9" name="CuadroTexto 8"/>
          <p:cNvSpPr txBox="1"/>
          <p:nvPr/>
        </p:nvSpPr>
        <p:spPr>
          <a:xfrm>
            <a:off x="394062" y="574735"/>
            <a:ext cx="9896902" cy="461665"/>
          </a:xfrm>
          <a:prstGeom prst="rect">
            <a:avLst/>
          </a:prstGeom>
          <a:noFill/>
        </p:spPr>
        <p:txBody>
          <a:bodyPr wrap="square">
            <a:spAutoFit/>
          </a:bodyPr>
          <a:lstStyle>
            <a:defPPr>
              <a:defRPr lang="es-CL"/>
            </a:defPPr>
            <a:lvl2pPr marL="514350" lvl="1">
              <a:lnSpc>
                <a:spcPct val="80000"/>
              </a:lnSpc>
              <a:defRPr sz="2400">
                <a:solidFill>
                  <a:schemeClr val="tx2"/>
                </a:solidFill>
              </a:defRPr>
            </a:lvl2pPr>
          </a:lstStyle>
          <a:p>
            <a:r>
              <a:rPr lang="es-ES" sz="2400" b="1" dirty="0">
                <a:solidFill>
                  <a:schemeClr val="tx2"/>
                </a:solidFill>
              </a:rPr>
              <a:t>Campaña prevención y consciencia</a:t>
            </a:r>
          </a:p>
        </p:txBody>
      </p:sp>
    </p:spTree>
    <p:extLst>
      <p:ext uri="{BB962C8B-B14F-4D97-AF65-F5344CB8AC3E}">
        <p14:creationId xmlns:p14="http://schemas.microsoft.com/office/powerpoint/2010/main" val="26532440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1979058-B5DC-4B96-A941-2E018B8DF6A3}"/>
              </a:ext>
            </a:extLst>
          </p:cNvPr>
          <p:cNvSpPr/>
          <p:nvPr/>
        </p:nvSpPr>
        <p:spPr>
          <a:xfrm>
            <a:off x="1524000" y="12"/>
            <a:ext cx="9158840" cy="452855"/>
          </a:xfrm>
          <a:prstGeom prst="rect">
            <a:avLst/>
          </a:prstGeom>
          <a:solidFill>
            <a:srgbClr val="006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dirty="0">
              <a:solidFill>
                <a:schemeClr val="bg1"/>
              </a:solidFill>
            </a:endParaRPr>
          </a:p>
        </p:txBody>
      </p:sp>
      <p:pic>
        <p:nvPicPr>
          <p:cNvPr id="14" name="Imagen 13" descr="Mungkin imej kasut dan teks yang berkata 'NO CAIGAS EN TRAMPA LA FALSA po-o-ctna-aca Emisor Receptor Emitir recibir facturas por operaciones falsas, te pone en riesgo tiy tu negocio. No incluyas una factura tu contabilidad si: •El monto factura detalle corresponde compra realizada. E nombre empresa emite corresponde proveedor. ·No reconoces proveedor, producto servicio No realizaste una compra real. Sii Serviciode Internos Con buenas prácticas, tu negocio crece.'">
            <a:extLst>
              <a:ext uri="{FF2B5EF4-FFF2-40B4-BE49-F238E27FC236}">
                <a16:creationId xmlns:a16="http://schemas.microsoft.com/office/drawing/2014/main" id="{D7D3670A-AD94-4DFF-8BAF-030C436381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7725" y="1158268"/>
            <a:ext cx="10251389" cy="5424810"/>
          </a:xfrm>
          <a:prstGeom prst="rect">
            <a:avLst/>
          </a:prstGeom>
          <a:ln>
            <a:noFill/>
          </a:ln>
          <a:effectLst>
            <a:outerShdw blurRad="292100" dist="139700" dir="2700000" algn="tl" rotWithShape="0">
              <a:srgbClr val="333333">
                <a:alpha val="65000"/>
              </a:srgbClr>
            </a:outerShdw>
          </a:effectLst>
        </p:spPr>
      </p:pic>
      <p:sp>
        <p:nvSpPr>
          <p:cNvPr id="12" name="CuadroTexto 11">
            <a:extLst>
              <a:ext uri="{FF2B5EF4-FFF2-40B4-BE49-F238E27FC236}">
                <a16:creationId xmlns:a16="http://schemas.microsoft.com/office/drawing/2014/main" id="{F11AA860-FB67-4807-A0C8-270122C02B3C}"/>
              </a:ext>
            </a:extLst>
          </p:cNvPr>
          <p:cNvSpPr txBox="1"/>
          <p:nvPr/>
        </p:nvSpPr>
        <p:spPr>
          <a:xfrm>
            <a:off x="1595447" y="29172"/>
            <a:ext cx="1499128" cy="400110"/>
          </a:xfrm>
          <a:prstGeom prst="rect">
            <a:avLst/>
          </a:prstGeom>
          <a:noFill/>
        </p:spPr>
        <p:txBody>
          <a:bodyPr wrap="none" rtlCol="0">
            <a:spAutoFit/>
          </a:bodyPr>
          <a:lstStyle/>
          <a:p>
            <a:r>
              <a:rPr lang="es-ES" sz="2000" b="1" dirty="0">
                <a:solidFill>
                  <a:schemeClr val="bg1"/>
                </a:solidFill>
                <a:latin typeface="Arial" panose="020B0604020202020204" pitchFamily="34" charset="0"/>
                <a:cs typeface="Arial" panose="020B0604020202020204" pitchFamily="34" charset="0"/>
              </a:rPr>
              <a:t>PREVENIR</a:t>
            </a:r>
            <a:endParaRPr lang="es-CL" sz="2000" b="1" dirty="0">
              <a:solidFill>
                <a:schemeClr val="bg1"/>
              </a:solidFill>
              <a:latin typeface="Arial" panose="020B0604020202020204" pitchFamily="34" charset="0"/>
              <a:cs typeface="Arial" panose="020B0604020202020204" pitchFamily="34" charset="0"/>
            </a:endParaRPr>
          </a:p>
        </p:txBody>
      </p:sp>
      <p:sp>
        <p:nvSpPr>
          <p:cNvPr id="9" name="CuadroTexto 8"/>
          <p:cNvSpPr txBox="1"/>
          <p:nvPr/>
        </p:nvSpPr>
        <p:spPr>
          <a:xfrm>
            <a:off x="394062" y="574735"/>
            <a:ext cx="9896902" cy="461665"/>
          </a:xfrm>
          <a:prstGeom prst="rect">
            <a:avLst/>
          </a:prstGeom>
          <a:noFill/>
        </p:spPr>
        <p:txBody>
          <a:bodyPr wrap="square">
            <a:spAutoFit/>
          </a:bodyPr>
          <a:lstStyle>
            <a:defPPr>
              <a:defRPr lang="es-CL"/>
            </a:defPPr>
            <a:lvl2pPr marL="514350" lvl="1">
              <a:lnSpc>
                <a:spcPct val="80000"/>
              </a:lnSpc>
              <a:defRPr sz="2400">
                <a:solidFill>
                  <a:schemeClr val="tx2"/>
                </a:solidFill>
              </a:defRPr>
            </a:lvl2pPr>
          </a:lstStyle>
          <a:p>
            <a:r>
              <a:rPr lang="es-ES" sz="2400" b="1" dirty="0">
                <a:solidFill>
                  <a:schemeClr val="tx2"/>
                </a:solidFill>
              </a:rPr>
              <a:t>Campaña prevención y consciencia</a:t>
            </a:r>
          </a:p>
        </p:txBody>
      </p:sp>
    </p:spTree>
    <p:extLst>
      <p:ext uri="{BB962C8B-B14F-4D97-AF65-F5344CB8AC3E}">
        <p14:creationId xmlns:p14="http://schemas.microsoft.com/office/powerpoint/2010/main" val="3122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A1979058-B5DC-4B96-A941-2E018B8DF6A3}"/>
              </a:ext>
            </a:extLst>
          </p:cNvPr>
          <p:cNvSpPr/>
          <p:nvPr/>
        </p:nvSpPr>
        <p:spPr>
          <a:xfrm>
            <a:off x="1524000" y="12"/>
            <a:ext cx="9158840" cy="452855"/>
          </a:xfrm>
          <a:prstGeom prst="rect">
            <a:avLst/>
          </a:prstGeom>
          <a:solidFill>
            <a:srgbClr val="006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dirty="0">
              <a:solidFill>
                <a:schemeClr val="bg1"/>
              </a:solidFill>
            </a:endParaRPr>
          </a:p>
        </p:txBody>
      </p:sp>
      <p:sp>
        <p:nvSpPr>
          <p:cNvPr id="12" name="CuadroTexto 11">
            <a:extLst>
              <a:ext uri="{FF2B5EF4-FFF2-40B4-BE49-F238E27FC236}">
                <a16:creationId xmlns:a16="http://schemas.microsoft.com/office/drawing/2014/main" id="{F11AA860-FB67-4807-A0C8-270122C02B3C}"/>
              </a:ext>
            </a:extLst>
          </p:cNvPr>
          <p:cNvSpPr txBox="1"/>
          <p:nvPr/>
        </p:nvSpPr>
        <p:spPr>
          <a:xfrm>
            <a:off x="1595447" y="29172"/>
            <a:ext cx="1499128" cy="400110"/>
          </a:xfrm>
          <a:prstGeom prst="rect">
            <a:avLst/>
          </a:prstGeom>
          <a:noFill/>
        </p:spPr>
        <p:txBody>
          <a:bodyPr wrap="none" rtlCol="0">
            <a:spAutoFit/>
          </a:bodyPr>
          <a:lstStyle/>
          <a:p>
            <a:r>
              <a:rPr lang="es-ES" sz="2000" b="1" dirty="0">
                <a:solidFill>
                  <a:schemeClr val="bg1"/>
                </a:solidFill>
                <a:latin typeface="Arial" panose="020B0604020202020204" pitchFamily="34" charset="0"/>
                <a:cs typeface="Arial" panose="020B0604020202020204" pitchFamily="34" charset="0"/>
              </a:rPr>
              <a:t>PREVENIR</a:t>
            </a:r>
            <a:endParaRPr lang="es-CL" sz="2000" b="1" dirty="0">
              <a:solidFill>
                <a:schemeClr val="bg1"/>
              </a:solidFill>
              <a:latin typeface="Arial" panose="020B0604020202020204" pitchFamily="34" charset="0"/>
              <a:cs typeface="Arial" panose="020B0604020202020204" pitchFamily="34" charset="0"/>
            </a:endParaRPr>
          </a:p>
        </p:txBody>
      </p:sp>
      <p:sp>
        <p:nvSpPr>
          <p:cNvPr id="9" name="CuadroTexto 8"/>
          <p:cNvSpPr txBox="1"/>
          <p:nvPr/>
        </p:nvSpPr>
        <p:spPr>
          <a:xfrm>
            <a:off x="394062" y="574735"/>
            <a:ext cx="9896902" cy="461665"/>
          </a:xfrm>
          <a:prstGeom prst="rect">
            <a:avLst/>
          </a:prstGeom>
          <a:noFill/>
        </p:spPr>
        <p:txBody>
          <a:bodyPr wrap="square">
            <a:spAutoFit/>
          </a:bodyPr>
          <a:lstStyle>
            <a:defPPr>
              <a:defRPr lang="es-CL"/>
            </a:defPPr>
            <a:lvl2pPr marL="514350" lvl="1">
              <a:lnSpc>
                <a:spcPct val="80000"/>
              </a:lnSpc>
              <a:defRPr sz="2400">
                <a:solidFill>
                  <a:schemeClr val="tx2"/>
                </a:solidFill>
              </a:defRPr>
            </a:lvl2pPr>
          </a:lstStyle>
          <a:p>
            <a:r>
              <a:rPr lang="es-ES" sz="2400" b="1" dirty="0">
                <a:solidFill>
                  <a:schemeClr val="tx2"/>
                </a:solidFill>
              </a:rPr>
              <a:t>Campaña prevención y consciencia</a:t>
            </a:r>
          </a:p>
        </p:txBody>
      </p:sp>
      <p:pic>
        <p:nvPicPr>
          <p:cNvPr id="13" name="Imagen 12" descr="Mungkin imej teks yang berkata 'NO CAIGAS EN TRAMPA LA Si te ofrecen facturas para incorporarlas en tu contabilidad, y estas no corresponden tu actividad real, ¡no aceptes! Hacerlo pone en riesgo tu negocio. No permitas que esto te ocurra, los impuestos son recursos para todos los chilenos. Tú puedes detenerlo, denúncialo en sii.cl. sii Internos Impuestos Con buenas prácticas, tu negocio crece.'">
            <a:extLst>
              <a:ext uri="{FF2B5EF4-FFF2-40B4-BE49-F238E27FC236}">
                <a16:creationId xmlns:a16="http://schemas.microsoft.com/office/drawing/2014/main" id="{06BF241A-E35F-4196-95C8-B72C8F8E8E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9503" y="1296955"/>
            <a:ext cx="9801798" cy="51832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01628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BAE7BE515542D46AE355ACC539C8D8D" ma:contentTypeVersion="12" ma:contentTypeDescription="Crear nuevo documento." ma:contentTypeScope="" ma:versionID="4a45e0f1461a5aa3cb81fa926c82dad5">
  <xsd:schema xmlns:xsd="http://www.w3.org/2001/XMLSchema" xmlns:xs="http://www.w3.org/2001/XMLSchema" xmlns:p="http://schemas.microsoft.com/office/2006/metadata/properties" xmlns:ns3="103ce411-4e21-418a-b164-29ba885c9a28" xmlns:ns4="d544519c-0f8b-494e-8488-ec7833df4f45" targetNamespace="http://schemas.microsoft.com/office/2006/metadata/properties" ma:root="true" ma:fieldsID="b2390b07f5959c9795900a30c9978fc1" ns3:_="" ns4:_="">
    <xsd:import namespace="103ce411-4e21-418a-b164-29ba885c9a28"/>
    <xsd:import namespace="d544519c-0f8b-494e-8488-ec7833df4f4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AutoKeyPoints" minOccurs="0"/>
                <xsd:element ref="ns3:MediaServiceKeyPoints" minOccurs="0"/>
                <xsd:element ref="ns3:MediaServiceDateTake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3ce411-4e21-418a-b164-29ba885c9a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44519c-0f8b-494e-8488-ec7833df4f45"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1ADC9-E8D6-4213-892F-0F1DB5098F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3ce411-4e21-418a-b164-29ba885c9a28"/>
    <ds:schemaRef ds:uri="d544519c-0f8b-494e-8488-ec7833df4f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37EBF0-6DB2-4E24-B76B-DCB326338B0E}">
  <ds:schemaRefs>
    <ds:schemaRef ds:uri="http://schemas.microsoft.com/sharepoint/v3/contenttype/forms"/>
  </ds:schemaRefs>
</ds:datastoreItem>
</file>

<file path=customXml/itemProps3.xml><?xml version="1.0" encoding="utf-8"?>
<ds:datastoreItem xmlns:ds="http://schemas.openxmlformats.org/officeDocument/2006/customXml" ds:itemID="{88FB8FE9-A116-4673-9971-4C5F1AC7F72F}">
  <ds:schemaRefs>
    <ds:schemaRef ds:uri="d544519c-0f8b-494e-8488-ec7833df4f45"/>
    <ds:schemaRef ds:uri="http://schemas.microsoft.com/office/2006/documentManagement/types"/>
    <ds:schemaRef ds:uri="http://schemas.microsoft.com/office/2006/metadata/properties"/>
    <ds:schemaRef ds:uri="http://purl.org/dc/terms/"/>
    <ds:schemaRef ds:uri="http://www.w3.org/XML/1998/namespace"/>
    <ds:schemaRef ds:uri="103ce411-4e21-418a-b164-29ba885c9a28"/>
    <ds:schemaRef ds:uri="http://purl.org/dc/dcmitype/"/>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21167</TotalTime>
  <Words>293</Words>
  <Application>Microsoft Office PowerPoint</Application>
  <PresentationFormat>Panorámica</PresentationFormat>
  <Paragraphs>62</Paragraphs>
  <Slides>10</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Arial</vt:lpstr>
      <vt:lpstr>Calibri</vt:lpstr>
      <vt:lpstr>Calibri Light</vt:lpstr>
      <vt:lpstr>Raleway</vt:lpstr>
      <vt:lpstr>Roboto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Bravo Albornoz</dc:creator>
  <cp:lastModifiedBy>Ninfa Patricia Alvarez Segovia</cp:lastModifiedBy>
  <cp:revision>158</cp:revision>
  <cp:lastPrinted>2022-05-13T18:23:09Z</cp:lastPrinted>
  <dcterms:created xsi:type="dcterms:W3CDTF">2022-03-22T18:23:15Z</dcterms:created>
  <dcterms:modified xsi:type="dcterms:W3CDTF">2022-05-30T19:21:46Z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0x010100ABAE7BE515542D46AE355ACC539C8D8D</vt:lpwstr>
  </property>
</Properties>
</file>